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57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1" r:id="rId19"/>
    <p:sldId id="278" r:id="rId20"/>
    <p:sldId id="280" r:id="rId21"/>
    <p:sldId id="277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9E54-CCC3-4203-074B-68FCEE3D61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Praying according to the will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02D9C0-6A02-F5AE-6641-02663DC179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1 Jn. 5:14,15</a:t>
            </a:r>
          </a:p>
        </p:txBody>
      </p:sp>
    </p:spTree>
    <p:extLst>
      <p:ext uri="{BB962C8B-B14F-4D97-AF65-F5344CB8AC3E}">
        <p14:creationId xmlns:p14="http://schemas.microsoft.com/office/powerpoint/2010/main" val="55806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2D58-2110-7E16-6128-EE38DD55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</a:t>
            </a:r>
            <a:r>
              <a:rPr lang="en-US" dirty="0" err="1"/>
              <a:t>thess.</a:t>
            </a:r>
            <a:r>
              <a:rPr lang="en-US" dirty="0"/>
              <a:t> 5:17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B243D-D0EA-D4CF-F522-7E6267BA3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Abadi" panose="020B0604020104020204" pitchFamily="34" charset="0"/>
              </a:rPr>
              <a:t>Pray without ceasing.</a:t>
            </a:r>
          </a:p>
          <a:p>
            <a:pPr marL="0" indent="0">
              <a:buNone/>
            </a:pPr>
            <a:endParaRPr lang="en-US" sz="3200" dirty="0">
              <a:latin typeface="Abadi" panose="020B0604020104020204" pitchFamily="34" charset="0"/>
            </a:endParaRPr>
          </a:p>
          <a:p>
            <a:pPr marL="0" indent="0">
              <a:buNone/>
            </a:pPr>
            <a:endParaRPr lang="en-US" sz="3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11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9217B-96B6-20EB-AE41-A1B04BB4D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909980"/>
          </a:xfrm>
        </p:spPr>
        <p:txBody>
          <a:bodyPr>
            <a:normAutofit fontScale="90000"/>
          </a:bodyPr>
          <a:lstStyle/>
          <a:p>
            <a:r>
              <a:rPr lang="en-US" dirty="0"/>
              <a:t>Prayer: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the act of communicating with God.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E2918-8749-D4B0-C4C3-838E75DBA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1" y="2015732"/>
            <a:ext cx="11877674" cy="39469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Greek 4336 verb </a:t>
            </a:r>
            <a:r>
              <a:rPr lang="en-US" sz="3200" dirty="0" err="1">
                <a:solidFill>
                  <a:srgbClr val="000000"/>
                </a:solidFill>
                <a:latin typeface="OLBGRK" panose="00000400000000000000" pitchFamily="2" charset="0"/>
              </a:rPr>
              <a:t>proseucomai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proseuchomai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pros-</a:t>
            </a:r>
            <a:r>
              <a:rPr lang="en-US" sz="32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yoo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’-</a:t>
            </a:r>
            <a:r>
              <a:rPr lang="en-US" sz="32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khom-ahee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82X</a:t>
            </a:r>
          </a:p>
          <a:p>
            <a:pPr marL="0" indent="0">
              <a:buNone/>
            </a:pP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ach of the uses of this Greek word seem to be very close to the way we typically use the English word “pray”.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4335 noun </a:t>
            </a:r>
            <a:r>
              <a:rPr lang="en-US" sz="3200" dirty="0" err="1">
                <a:solidFill>
                  <a:srgbClr val="000000"/>
                </a:solidFill>
                <a:latin typeface="OLBGRK" panose="00000400000000000000" pitchFamily="2" charset="0"/>
              </a:rPr>
              <a:t>proseuch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proseuche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pros-</a:t>
            </a:r>
            <a:r>
              <a:rPr lang="en-US" sz="32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yoo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-</a:t>
            </a:r>
            <a:r>
              <a:rPr lang="en-US" sz="32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khay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’  </a:t>
            </a:r>
            <a:r>
              <a:rPr lang="en-US" sz="32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36X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prayer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1162 </a:t>
            </a:r>
            <a:r>
              <a:rPr lang="en-US" sz="3200" dirty="0" err="1">
                <a:solidFill>
                  <a:srgbClr val="000000"/>
                </a:solidFill>
                <a:latin typeface="OLBGRK" panose="00000400000000000000" pitchFamily="2" charset="0"/>
              </a:rPr>
              <a:t>dehsiv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deesis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deh’-ay-sis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19X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prayer or request</a:t>
            </a:r>
          </a:p>
        </p:txBody>
      </p:sp>
    </p:spTree>
    <p:extLst>
      <p:ext uri="{BB962C8B-B14F-4D97-AF65-F5344CB8AC3E}">
        <p14:creationId xmlns:p14="http://schemas.microsoft.com/office/powerpoint/2010/main" val="361886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F493-64F7-6D7E-6E3D-356577009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79831"/>
            <a:ext cx="9603275" cy="770784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699C8-56A6-462E-B1F2-77ACB8DB6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765" y="1846906"/>
            <a:ext cx="11669916" cy="3902044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Why do you pray?</a:t>
            </a:r>
          </a:p>
          <a:p>
            <a:r>
              <a:rPr lang="en-US" sz="3200" dirty="0"/>
              <a:t>Do you really want God to give you what you ask for?</a:t>
            </a:r>
          </a:p>
          <a:p>
            <a:r>
              <a:rPr lang="en-US" sz="3200" dirty="0"/>
              <a:t>Would you like to know that God will grant your requests?</a:t>
            </a:r>
          </a:p>
          <a:p>
            <a:r>
              <a:rPr lang="en-US" sz="3200" dirty="0"/>
              <a:t>What does God want us to pray about?</a:t>
            </a:r>
          </a:p>
          <a:p>
            <a:r>
              <a:rPr lang="en-US" sz="3200" dirty="0"/>
              <a:t>Are there things we should be asking for that we know God wants to give? </a:t>
            </a:r>
          </a:p>
        </p:txBody>
      </p:sp>
    </p:spTree>
    <p:extLst>
      <p:ext uri="{BB962C8B-B14F-4D97-AF65-F5344CB8AC3E}">
        <p14:creationId xmlns:p14="http://schemas.microsoft.com/office/powerpoint/2010/main" val="6192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B11D2-A4E4-8E69-F242-CD34FACB1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1John 5:14,15 Confidence in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13363-F433-A7BF-AD6E-3566E51FC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2015732"/>
            <a:ext cx="10810875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14 ¶  Now this is the confidence that we have in Him, that if we ask anything according to His will, He hears us.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15  And if we know that He hears us, whatever we ask, we know that we have the petitions that we have asked of Him.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0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1" y="804519"/>
            <a:ext cx="11744324" cy="1049235"/>
          </a:xfrm>
        </p:spPr>
        <p:txBody>
          <a:bodyPr/>
          <a:lstStyle/>
          <a:p>
            <a:r>
              <a:rPr lang="en-US" dirty="0"/>
              <a:t>The Condition of the praying </a:t>
            </a:r>
            <a:r>
              <a:rPr lang="en-US" dirty="0">
                <a:solidFill>
                  <a:srgbClr val="C00000"/>
                </a:solidFill>
              </a:rPr>
              <a:t>person</a:t>
            </a:r>
            <a:r>
              <a:rPr lang="en-US" dirty="0"/>
              <a:t> 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/>
              <a:t>The person must be a child of God.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1Jn. 5:14 ¶  Now this is the confidence that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we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have in Him, that if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we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ask anything according to His will, He hears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us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</a:rPr>
              <a:t>2.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The believer must be keeping God’s commandments. </a:t>
            </a:r>
          </a:p>
          <a:p>
            <a:pPr marL="0" indent="0">
              <a:buNone/>
            </a:pPr>
            <a:r>
              <a:rPr lang="en-US" sz="3200" dirty="0"/>
              <a:t>1Jn. 3:22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And whatever </a:t>
            </a:r>
            <a:r>
              <a:rPr lang="en-US" sz="3200" dirty="0">
                <a:latin typeface="Times New Roman" panose="02020603050405020304" pitchFamily="18" charset="0"/>
              </a:rPr>
              <a:t>we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ask we receive from Him, because we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keep His commandments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and do those things that are pleasing in His sight.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134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1" y="804519"/>
            <a:ext cx="11763374" cy="1049235"/>
          </a:xfrm>
        </p:spPr>
        <p:txBody>
          <a:bodyPr/>
          <a:lstStyle/>
          <a:p>
            <a:r>
              <a:rPr lang="en-US" dirty="0"/>
              <a:t>The Condition of the praying </a:t>
            </a:r>
            <a:r>
              <a:rPr lang="en-US" dirty="0">
                <a:solidFill>
                  <a:srgbClr val="C00000"/>
                </a:solidFill>
              </a:rPr>
              <a:t>person</a:t>
            </a:r>
            <a:r>
              <a:rPr lang="en-US" dirty="0"/>
              <a:t> 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Jn. 15:7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 "If you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abide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 in Me, and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My words abide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in you, you will ask what you desire, and it shall be done for you.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16  "You did not choose Me, but I chose you and appointed you that you should go and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bear fruit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that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your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fruit should remain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, that whatever you ask the Father in My name He may give you.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81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praying </a:t>
            </a:r>
            <a:r>
              <a:rPr lang="en-US" dirty="0">
                <a:solidFill>
                  <a:srgbClr val="C00000"/>
                </a:solidFill>
              </a:rPr>
              <a:t>person</a:t>
            </a:r>
            <a:r>
              <a:rPr lang="en-US" dirty="0"/>
              <a:t> 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1Pe 3:7  Husbands, likewise, dwell with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them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with understanding,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giving honor to the wife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, as to the weaker vessel, and as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being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heirs together of the grace of life, that your </a:t>
            </a:r>
            <a:r>
              <a:rPr lang="en-US" sz="3200" i="0" dirty="0">
                <a:solidFill>
                  <a:srgbClr val="008000"/>
                </a:solidFill>
                <a:latin typeface="Times New Roman" panose="02020603050405020304" pitchFamily="18" charset="0"/>
              </a:rPr>
              <a:t>prayers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may not be hindered.</a:t>
            </a:r>
          </a:p>
          <a:p>
            <a:pPr marL="0" indent="0">
              <a:buNone/>
            </a:pP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1Pe 3:12  For the eyes of the LORD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are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on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the righteous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, And His ears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are open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to their </a:t>
            </a:r>
            <a:r>
              <a:rPr lang="en-US" sz="3200" i="0" dirty="0">
                <a:solidFill>
                  <a:srgbClr val="008000"/>
                </a:solidFill>
                <a:latin typeface="Times New Roman" panose="02020603050405020304" pitchFamily="18" charset="0"/>
              </a:rPr>
              <a:t>prayers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; But the face of the LORD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is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against those who do evil."</a:t>
            </a:r>
            <a:endParaRPr lang="en-US" sz="32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549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Request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Asked in Jesus’ name.</a:t>
            </a:r>
          </a:p>
          <a:p>
            <a:pPr marL="0" indent="0">
              <a:buNone/>
            </a:pPr>
            <a:r>
              <a:rPr lang="en-US" sz="3200" dirty="0"/>
              <a:t>Jn. 14: 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13  "And whatever you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ask in My name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that I will do, that the Father may be glorified in the Son.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14  "If you ask anything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in My name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I will do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it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2650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Request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Asked in Jesus’ name.</a:t>
            </a:r>
          </a:p>
          <a:p>
            <a:pPr marL="0" indent="0">
              <a:buNone/>
            </a:pPr>
            <a:r>
              <a:rPr lang="en-US" sz="3200" dirty="0"/>
              <a:t>Jn. 16: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23 ¶  "And in that day you will ask Me nothing. Most assuredly, I say to you, whatever you ask the Father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in My name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He will give you.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24 "Until now you have asked nothing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in My name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. Ask, and you will receive, that your joy may be full.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Asking in Jesus’ name implies asking based on one’s identity with Christ and on the authority of Christ.  -this is not a magic formula.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9665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Request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896725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Asked according to God’s will.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 Jn. 5:14 ¶  Now this is the confidence that we have in Him, that if we ask anything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according to His will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He hears us.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9532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Attitude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944351" cy="42708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Asked in faith.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Jm. 1:5  If any of you lacks wisdom, let him ask of God, who gives to all liberally and without reproach, and it will be given to him.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6  But let him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ask in faith, with no doubting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for he who doubts is like a wave of the sea driven and tossed by the wind.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7  For let not that man suppose that he will receive anything from the Lord;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6208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Attitude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944351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Asked in faith.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Mk. 9:17  Then one of the crowd answered and said, "Teacher, I brought You my son, who has a mute spirit.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23 Jesus said to him, "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If you can believe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, all things </a:t>
            </a:r>
            <a:r>
              <a:rPr lang="en-US" sz="28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are</a:t>
            </a:r>
            <a:r>
              <a:rPr lang="en-US" sz="28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possible to him who believes.“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24  Immediately the father of the child cried out and said with tears, "Lord, I believe; help my unbelief!"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4478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C00000"/>
                </a:solidFill>
              </a:rPr>
              <a:t>content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944351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We must request good things.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Mt. 7:11  "If you then, being evil, know how to give good gifts to your children, how much more will your Father who is in heaven give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good things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to those who ask Him!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09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9DE3-6DDD-FE68-14BF-07723216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5" y="804519"/>
            <a:ext cx="11896724" cy="1049235"/>
          </a:xfrm>
        </p:spPr>
        <p:txBody>
          <a:bodyPr/>
          <a:lstStyle/>
          <a:p>
            <a:r>
              <a:rPr lang="en-US" dirty="0"/>
              <a:t>The Condition of the </a:t>
            </a:r>
            <a:r>
              <a:rPr lang="en-US" dirty="0">
                <a:solidFill>
                  <a:srgbClr val="C00000"/>
                </a:solidFill>
              </a:rPr>
              <a:t>content </a:t>
            </a:r>
            <a:r>
              <a:rPr lang="en-US" dirty="0"/>
              <a:t>that must be met for having confidence of answered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263D8-92B5-6777-7222-F953D676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4" y="1853754"/>
            <a:ext cx="11944351" cy="4270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But why was Paul’s request for a “good” thing not granted?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2 Cor. 12:8  Concerning this thing I pleaded with the Lord three times that it might depart from me.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9a  And He said to me, "My grace is sufficient for you, for My strength is made perfect in weakness."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God wants the best for us not just the “good.”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557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534-CA1B-B28A-D721-59A135B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acceptable prayer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7B9D-C1FD-A2B5-9510-7736AB0E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53754"/>
            <a:ext cx="11830049" cy="430892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3 Jn.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 ¶  THE ELDER, To the beloved Gaius, whom I love in truth: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2 Beloved, I pray that you may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prosper in all things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and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be in health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, just as your soul prospers.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The context of this request is that Gaius was apparently a wealthy businessman who was using his wealth for the glory of God.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“It’s hard to help the poor when you are one of them.”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1514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534-CA1B-B28A-D721-59A135B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acceptable prayer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7B9D-C1FD-A2B5-9510-7736AB0E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53754"/>
            <a:ext cx="11830049" cy="4308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Phil. 1:9 ¶  And this I pray,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1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that your love may abound still more and more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2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in knowledge and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3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all discernment,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10 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4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that you may approve the things that are excellent,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5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that you may be sincere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6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and without offense till the day of Christ,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11 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7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being filled with the fruits of righteousness which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are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by Jesus Christ,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8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to the glory and praise of God.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0838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18326-5A3A-3D15-A55F-1A0E491A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lord’s prayer:  Lk. 11:1-4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75A1F-DE19-A72E-2D6F-3CF6740FF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1" y="1704976"/>
            <a:ext cx="11972924" cy="43485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2  So He said to them, "When you pray, say: Our Father in heaven, Hallowed be Your name. Your kingdom come.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Your will be done 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On earth as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it is</a:t>
            </a: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 in heaven.</a:t>
            </a:r>
          </a:p>
          <a:p>
            <a:pPr marL="0" indent="0">
              <a:buNone/>
            </a:pP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3  Give us day by day our daily bread.</a:t>
            </a:r>
          </a:p>
          <a:p>
            <a:pPr marL="0" indent="0">
              <a:buNone/>
            </a:pPr>
            <a:r>
              <a:rPr lang="en-US" sz="3200" i="0" dirty="0">
                <a:solidFill>
                  <a:srgbClr val="000000"/>
                </a:solidFill>
                <a:latin typeface="Times New Roman" panose="02020603050405020304" pitchFamily="18" charset="0"/>
              </a:rPr>
              <a:t>4  And forgive us our sins, For we also forgive everyone who is indebted to us. And do not lead us into temptation, But deliver us from the evil one."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2852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534-CA1B-B28A-D721-59A135B3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Biblical examples of acceptable prayer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7B9D-C1FD-A2B5-9510-7736AB0E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853754"/>
            <a:ext cx="11830049" cy="4308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Lk. 22:41  And He was withdrawn from them about a stone’s throw, and He knelt down and prayed, 42  saying, "Father, if it is Your will, take this cup away from Me; nevertheless 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not My will, but Yours, be done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.“</a:t>
            </a: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</a:rPr>
              <a:t>Mt 27:46b  "My God, My God, why have You forsaken Me?"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156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5D47F8-1F6B-9BB3-E8D9-5E6AC0E07160}"/>
              </a:ext>
            </a:extLst>
          </p:cNvPr>
          <p:cNvSpPr txBox="1"/>
          <p:nvPr/>
        </p:nvSpPr>
        <p:spPr>
          <a:xfrm>
            <a:off x="266700" y="152697"/>
            <a:ext cx="116586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</a:rPr>
              <a:t>Why does it seem like God the Father did not answer the prayer of Jesus?</a:t>
            </a:r>
          </a:p>
          <a:p>
            <a:r>
              <a:rPr lang="en-US" sz="3200" dirty="0">
                <a:latin typeface="Times New Roman" panose="02020603050405020304" pitchFamily="18" charset="0"/>
              </a:rPr>
              <a:t>In taking our place on the cross, Jesus was forsaken by the Father so that we who believe in Him never will be.</a:t>
            </a:r>
          </a:p>
          <a:p>
            <a:endParaRPr lang="en-US" sz="3200" dirty="0">
              <a:latin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</a:rPr>
              <a:t>Heb 13:5  </a:t>
            </a:r>
            <a:r>
              <a:rPr lang="en-US" sz="3200" i="1" dirty="0">
                <a:latin typeface="Times New Roman" panose="02020603050405020304" pitchFamily="18" charset="0"/>
              </a:rPr>
              <a:t>Let your</a:t>
            </a:r>
            <a:r>
              <a:rPr lang="en-US" sz="3200" i="0" dirty="0">
                <a:latin typeface="Times New Roman" panose="02020603050405020304" pitchFamily="18" charset="0"/>
              </a:rPr>
              <a:t> conduct </a:t>
            </a:r>
            <a:r>
              <a:rPr lang="en-US" sz="3200" i="1" dirty="0">
                <a:latin typeface="Times New Roman" panose="02020603050405020304" pitchFamily="18" charset="0"/>
              </a:rPr>
              <a:t>be</a:t>
            </a:r>
            <a:r>
              <a:rPr lang="en-US" sz="3200" i="0" dirty="0">
                <a:latin typeface="Times New Roman" panose="02020603050405020304" pitchFamily="18" charset="0"/>
              </a:rPr>
              <a:t> without covetousness; </a:t>
            </a:r>
            <a:r>
              <a:rPr lang="en-US" sz="3200" i="1" dirty="0">
                <a:latin typeface="Times New Roman" panose="02020603050405020304" pitchFamily="18" charset="0"/>
              </a:rPr>
              <a:t>be</a:t>
            </a:r>
            <a:r>
              <a:rPr lang="en-US" sz="3200" i="0" dirty="0">
                <a:latin typeface="Times New Roman" panose="02020603050405020304" pitchFamily="18" charset="0"/>
              </a:rPr>
              <a:t> content with such things as you have. For He Himself has said, </a:t>
            </a:r>
            <a:r>
              <a:rPr lang="en-US" sz="3200" i="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</a:rPr>
              <a:t>"I will never leave you nor forsake you.“</a:t>
            </a:r>
          </a:p>
          <a:p>
            <a:endParaRPr lang="en-US" sz="3200" i="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</a:rPr>
              <a:t>And yet, the Bible indicates that Jesus’ prayer was answered in </a:t>
            </a:r>
            <a:r>
              <a:rPr lang="en-US" sz="3200" dirty="0">
                <a:solidFill>
                  <a:srgbClr val="000000"/>
                </a:solidFill>
                <a:latin typeface="Times New Roman" panose="02020603050405020304" pitchFamily="18" charset="0"/>
              </a:rPr>
              <a:t>Heb 5:7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6305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89534-CA1B-B28A-D721-59A135B3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2936" y="170706"/>
            <a:ext cx="9603275" cy="1049235"/>
          </a:xfrm>
        </p:spPr>
        <p:txBody>
          <a:bodyPr/>
          <a:lstStyle/>
          <a:p>
            <a:r>
              <a:rPr lang="en-US" dirty="0"/>
              <a:t>Biblical examples of acceptable prayer 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87B9D-C1FD-A2B5-9510-7736AB0EC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" y="1762126"/>
            <a:ext cx="11830049" cy="4400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2 Thess. 1:3, 11-12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Eph. 1:15-19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Eph. 3:14-19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7246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FCF1C-1BDB-8FA7-0853-1461C705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E17A7-5015-33E5-CD79-55AD078E0A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853754"/>
            <a:ext cx="11858624" cy="4099371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/>
              <a:t>God wants believers to pray.</a:t>
            </a:r>
          </a:p>
          <a:p>
            <a:pPr marL="514350" indent="-514350">
              <a:buAutoNum type="arabicPeriod"/>
            </a:pPr>
            <a:r>
              <a:rPr lang="en-US" sz="3200" dirty="0"/>
              <a:t>God obligates Himself to listen to the prayers of only children of God who are living in fellowship with God. </a:t>
            </a:r>
          </a:p>
          <a:p>
            <a:pPr marL="514350" indent="-514350">
              <a:buAutoNum type="arabicPeriod"/>
            </a:pPr>
            <a:r>
              <a:rPr lang="en-US" sz="3200" dirty="0"/>
              <a:t>God will grant the requests of the righteous who ask in Jesus’ name according to God’s will.</a:t>
            </a:r>
          </a:p>
        </p:txBody>
      </p:sp>
    </p:spTree>
    <p:extLst>
      <p:ext uri="{BB962C8B-B14F-4D97-AF65-F5344CB8AC3E}">
        <p14:creationId xmlns:p14="http://schemas.microsoft.com/office/powerpoint/2010/main" val="414329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215</TotalTime>
  <Words>1516</Words>
  <Application>Microsoft Office PowerPoint</Application>
  <PresentationFormat>Widescreen</PresentationFormat>
  <Paragraphs>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Abadi</vt:lpstr>
      <vt:lpstr>Arial</vt:lpstr>
      <vt:lpstr>Gill Sans MT</vt:lpstr>
      <vt:lpstr>OLBGRK</vt:lpstr>
      <vt:lpstr>Times New Roman</vt:lpstr>
      <vt:lpstr>Gallery</vt:lpstr>
      <vt:lpstr>Praying according to the will of God</vt:lpstr>
      <vt:lpstr>I thess. 5:17</vt:lpstr>
      <vt:lpstr>Prayer: the act of communicating with God.</vt:lpstr>
      <vt:lpstr>Questions</vt:lpstr>
      <vt:lpstr>1John 5:14,15 Confidence in Prayer</vt:lpstr>
      <vt:lpstr>The Condition of the praying person that must be met for having confidence of answered prayer</vt:lpstr>
      <vt:lpstr>The Condition of the praying person that must be met for having confidence of answered prayer</vt:lpstr>
      <vt:lpstr>The Condition of the praying person that must be met for having confidence of answered prayer</vt:lpstr>
      <vt:lpstr>The Condition of the Request that must be met for having confidence of answered prayer</vt:lpstr>
      <vt:lpstr>The Condition of the Request that must be met for having confidence of answered prayer</vt:lpstr>
      <vt:lpstr>The Condition of the Request that must be met for having confidence of answered prayer</vt:lpstr>
      <vt:lpstr>The Condition of the Attitude that must be met for having confidence of answered prayer</vt:lpstr>
      <vt:lpstr>The Condition of the Attitude that must be met for having confidence of answered prayer</vt:lpstr>
      <vt:lpstr>the content that must be met for having confidence of answered prayer</vt:lpstr>
      <vt:lpstr>The Condition of the content that must be met for having confidence of answered prayer</vt:lpstr>
      <vt:lpstr>Biblical examples of acceptable prayer requests</vt:lpstr>
      <vt:lpstr>Biblical examples of acceptable prayer requests</vt:lpstr>
      <vt:lpstr>The lord’s prayer:  Lk. 11:1-4</vt:lpstr>
      <vt:lpstr>Biblical examples of acceptable prayer requests</vt:lpstr>
      <vt:lpstr>PowerPoint Presentation</vt:lpstr>
      <vt:lpstr>Biblical examples of acceptable prayer requests</vt:lpstr>
      <vt:lpstr>Conclusion: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Engelman</dc:creator>
  <cp:lastModifiedBy>Jeff Engelman</cp:lastModifiedBy>
  <cp:revision>14</cp:revision>
  <dcterms:created xsi:type="dcterms:W3CDTF">2024-08-11T19:47:15Z</dcterms:created>
  <dcterms:modified xsi:type="dcterms:W3CDTF">2024-08-11T23:22:37Z</dcterms:modified>
</cp:coreProperties>
</file>