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Roboto"/>
      <p:regular r:id="rId18"/>
      <p:bold r:id="rId19"/>
      <p:italic r:id="rId20"/>
      <p:boldItalic r:id="rId21"/>
    </p:embeddedFont>
    <p:embeddedFont>
      <p:font typeface="Dancing Script"/>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6.xml"/><Relationship Id="rId22" Type="http://schemas.openxmlformats.org/officeDocument/2006/relationships/font" Target="fonts/DancingScript-regular.fntdata"/><Relationship Id="rId10" Type="http://schemas.openxmlformats.org/officeDocument/2006/relationships/slide" Target="slides/slide5.xml"/><Relationship Id="rId21" Type="http://schemas.openxmlformats.org/officeDocument/2006/relationships/font" Target="fonts/Roboto-bold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DancingScrip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bold.fntdata"/><Relationship Id="rId6" Type="http://schemas.openxmlformats.org/officeDocument/2006/relationships/slide" Target="slides/slide1.xml"/><Relationship Id="rId18"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ea005a2d4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ea005a2d4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ea005a2d43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ea005a2d4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ea005a2d43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ea005a2d43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ea005a2d43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ea005a2d43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ea005a2d43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ea005a2d43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ea005a2d43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ea005a2d43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ea005a2d43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ea005a2d43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ea005a2d43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ea005a2d43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ea005a2d43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ea005a2d43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ea005a2d4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ea005a2d4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ea005a2d43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ea005a2d43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3990" cy="5143500"/>
          </a:xfrm>
          <a:prstGeom prst="rect">
            <a:avLst/>
          </a:prstGeom>
          <a:noFill/>
          <a:ln>
            <a:noFill/>
          </a:ln>
        </p:spPr>
      </p:pic>
      <p:sp>
        <p:nvSpPr>
          <p:cNvPr id="55" name="Google Shape;55;p13"/>
          <p:cNvSpPr/>
          <p:nvPr/>
        </p:nvSpPr>
        <p:spPr>
          <a:xfrm>
            <a:off x="1921950" y="3761450"/>
            <a:ext cx="5300100" cy="1061400"/>
          </a:xfrm>
          <a:prstGeom prst="roundRect">
            <a:avLst>
              <a:gd fmla="val 16667" name="adj"/>
            </a:avLst>
          </a:prstGeom>
          <a:solidFill>
            <a:srgbClr val="E69138">
              <a:alpha val="67720"/>
            </a:srgbClr>
          </a:solidFill>
          <a:ln cap="flat" cmpd="sng" w="9525">
            <a:solidFill>
              <a:srgbClr val="F6AC4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69138"/>
              </a:highlight>
            </a:endParaRPr>
          </a:p>
        </p:txBody>
      </p:sp>
      <p:sp>
        <p:nvSpPr>
          <p:cNvPr id="56" name="Google Shape;56;p13"/>
          <p:cNvSpPr txBox="1"/>
          <p:nvPr/>
        </p:nvSpPr>
        <p:spPr>
          <a:xfrm>
            <a:off x="432951" y="3326925"/>
            <a:ext cx="8235300" cy="172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7000">
                <a:solidFill>
                  <a:srgbClr val="A4C2F4"/>
                </a:solidFill>
                <a:latin typeface="Dancing Script"/>
                <a:ea typeface="Dancing Script"/>
                <a:cs typeface="Dancing Script"/>
                <a:sym typeface="Dancing Script"/>
              </a:rPr>
              <a:t>Everyday Magic </a:t>
            </a:r>
            <a:endParaRPr b="1" sz="7000">
              <a:solidFill>
                <a:srgbClr val="A4C2F4"/>
              </a:solidFill>
              <a:latin typeface="Dancing Script"/>
              <a:ea typeface="Dancing Script"/>
              <a:cs typeface="Dancing Script"/>
              <a:sym typeface="Dancing Scrip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 name="Shape 60"/>
        <p:cNvGrpSpPr/>
        <p:nvPr/>
      </p:nvGrpSpPr>
      <p:grpSpPr>
        <a:xfrm>
          <a:off x="0" y="0"/>
          <a:ext cx="0" cy="0"/>
          <a:chOff x="0" y="0"/>
          <a:chExt cx="0" cy="0"/>
        </a:xfrm>
      </p:grpSpPr>
      <p:sp>
        <p:nvSpPr>
          <p:cNvPr id="61" name="Google Shape;61;p14"/>
          <p:cNvSpPr txBox="1"/>
          <p:nvPr>
            <p:ph type="ctrTitle"/>
          </p:nvPr>
        </p:nvSpPr>
        <p:spPr>
          <a:xfrm>
            <a:off x="311700" y="0"/>
            <a:ext cx="8520600" cy="8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chemeClr val="lt1"/>
                </a:solidFill>
              </a:rPr>
              <a:t>Proverbs 18:21</a:t>
            </a:r>
            <a:endParaRPr sz="4800">
              <a:solidFill>
                <a:schemeClr val="lt1"/>
              </a:solidFill>
            </a:endParaRPr>
          </a:p>
        </p:txBody>
      </p:sp>
      <p:sp>
        <p:nvSpPr>
          <p:cNvPr id="62" name="Google Shape;62;p14"/>
          <p:cNvSpPr txBox="1"/>
          <p:nvPr>
            <p:ph idx="1" type="subTitle"/>
          </p:nvPr>
        </p:nvSpPr>
        <p:spPr>
          <a:xfrm>
            <a:off x="121100" y="947475"/>
            <a:ext cx="8912100" cy="409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rPr>
              <a:t>Death and life are in the power of the tongue …</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 name="Shape 66"/>
        <p:cNvGrpSpPr/>
        <p:nvPr/>
      </p:nvGrpSpPr>
      <p:grpSpPr>
        <a:xfrm>
          <a:off x="0" y="0"/>
          <a:ext cx="0" cy="0"/>
          <a:chOff x="0" y="0"/>
          <a:chExt cx="0" cy="0"/>
        </a:xfrm>
      </p:grpSpPr>
      <p:sp>
        <p:nvSpPr>
          <p:cNvPr id="67" name="Google Shape;67;p15"/>
          <p:cNvSpPr txBox="1"/>
          <p:nvPr>
            <p:ph type="ctrTitle"/>
          </p:nvPr>
        </p:nvSpPr>
        <p:spPr>
          <a:xfrm>
            <a:off x="311700" y="0"/>
            <a:ext cx="8520600" cy="8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chemeClr val="lt1"/>
                </a:solidFill>
              </a:rPr>
              <a:t>Words of Creation</a:t>
            </a:r>
            <a:endParaRPr sz="4800">
              <a:solidFill>
                <a:schemeClr val="lt1"/>
              </a:solidFill>
            </a:endParaRPr>
          </a:p>
        </p:txBody>
      </p:sp>
      <p:sp>
        <p:nvSpPr>
          <p:cNvPr id="68" name="Google Shape;68;p15"/>
          <p:cNvSpPr txBox="1"/>
          <p:nvPr>
            <p:ph idx="1" type="subTitle"/>
          </p:nvPr>
        </p:nvSpPr>
        <p:spPr>
          <a:xfrm>
            <a:off x="121100" y="947475"/>
            <a:ext cx="8912100" cy="4096200"/>
          </a:xfrm>
          <a:prstGeom prst="rect">
            <a:avLst/>
          </a:prstGeom>
        </p:spPr>
        <p:txBody>
          <a:bodyPr anchorCtr="0" anchor="t" bIns="91425" lIns="91425" spcFirstLastPara="1" rIns="91425" wrap="square" tIns="91425">
            <a:normAutofit/>
          </a:bodyPr>
          <a:lstStyle/>
          <a:p>
            <a:pPr indent="-406400" lvl="0" marL="457200" rtl="0" algn="l">
              <a:spcBef>
                <a:spcPts val="0"/>
              </a:spcBef>
              <a:spcAft>
                <a:spcPts val="0"/>
              </a:spcAft>
              <a:buClr>
                <a:schemeClr val="lt1"/>
              </a:buClr>
              <a:buSzPts val="2800"/>
              <a:buChar char="●"/>
            </a:pPr>
            <a:r>
              <a:rPr lang="en">
                <a:solidFill>
                  <a:schemeClr val="lt1"/>
                </a:solidFill>
              </a:rPr>
              <a:t>God said let there be ____ and then there was:</a:t>
            </a:r>
            <a:endParaRPr>
              <a:solidFill>
                <a:schemeClr val="lt1"/>
              </a:solidFill>
            </a:endParaRPr>
          </a:p>
          <a:p>
            <a:pPr indent="-406400" lvl="1" marL="914400" rtl="0" algn="l">
              <a:spcBef>
                <a:spcPts val="0"/>
              </a:spcBef>
              <a:spcAft>
                <a:spcPts val="0"/>
              </a:spcAft>
              <a:buClr>
                <a:schemeClr val="lt1"/>
              </a:buClr>
              <a:buSzPts val="2800"/>
              <a:buChar char="○"/>
            </a:pPr>
            <a:r>
              <a:rPr lang="en">
                <a:solidFill>
                  <a:schemeClr val="lt1"/>
                </a:solidFill>
              </a:rPr>
              <a:t>Light; Sky; Land; Vegetation; </a:t>
            </a:r>
            <a:r>
              <a:rPr lang="en">
                <a:solidFill>
                  <a:schemeClr val="lt1"/>
                </a:solidFill>
              </a:rPr>
              <a:t>Stars; </a:t>
            </a:r>
            <a:r>
              <a:rPr lang="en">
                <a:solidFill>
                  <a:schemeClr val="lt1"/>
                </a:solidFill>
              </a:rPr>
              <a:t>Animals; Man; etc.</a:t>
            </a:r>
            <a:endParaRPr>
              <a:solidFill>
                <a:schemeClr val="lt1"/>
              </a:solidFill>
            </a:endParaRPr>
          </a:p>
          <a:p>
            <a:pPr indent="0" lvl="0" marL="457200" rtl="0" algn="l">
              <a:spcBef>
                <a:spcPts val="0"/>
              </a:spcBef>
              <a:spcAft>
                <a:spcPts val="0"/>
              </a:spcAft>
              <a:buNone/>
            </a:pPr>
            <a:r>
              <a:t/>
            </a:r>
            <a:endParaRPr>
              <a:solidFill>
                <a:schemeClr val="lt1"/>
              </a:solidFill>
            </a:endParaRPr>
          </a:p>
          <a:p>
            <a:pPr indent="-406400" lvl="0" marL="457200" rtl="0" algn="l">
              <a:spcBef>
                <a:spcPts val="0"/>
              </a:spcBef>
              <a:spcAft>
                <a:spcPts val="0"/>
              </a:spcAft>
              <a:buClr>
                <a:schemeClr val="lt1"/>
              </a:buClr>
              <a:buSzPts val="2800"/>
              <a:buChar char="●"/>
            </a:pPr>
            <a:r>
              <a:rPr lang="en">
                <a:solidFill>
                  <a:schemeClr val="lt1"/>
                </a:solidFill>
              </a:rPr>
              <a:t>God blessed the living creatures and they were fruitful.  God blessed man, and he was given dominion.</a:t>
            </a:r>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2" name="Shape 72"/>
        <p:cNvGrpSpPr/>
        <p:nvPr/>
      </p:nvGrpSpPr>
      <p:grpSpPr>
        <a:xfrm>
          <a:off x="0" y="0"/>
          <a:ext cx="0" cy="0"/>
          <a:chOff x="0" y="0"/>
          <a:chExt cx="0" cy="0"/>
        </a:xfrm>
      </p:grpSpPr>
      <p:sp>
        <p:nvSpPr>
          <p:cNvPr id="73" name="Google Shape;73;p16"/>
          <p:cNvSpPr txBox="1"/>
          <p:nvPr>
            <p:ph type="ctrTitle"/>
          </p:nvPr>
        </p:nvSpPr>
        <p:spPr>
          <a:xfrm>
            <a:off x="311700" y="0"/>
            <a:ext cx="8520600" cy="8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chemeClr val="lt1"/>
                </a:solidFill>
              </a:rPr>
              <a:t>James 3:5-10 </a:t>
            </a:r>
            <a:r>
              <a:rPr lang="en" sz="3100">
                <a:solidFill>
                  <a:schemeClr val="lt1"/>
                </a:solidFill>
              </a:rPr>
              <a:t>(sel)</a:t>
            </a:r>
            <a:endParaRPr sz="3100">
              <a:solidFill>
                <a:schemeClr val="lt1"/>
              </a:solidFill>
            </a:endParaRPr>
          </a:p>
        </p:txBody>
      </p:sp>
      <p:sp>
        <p:nvSpPr>
          <p:cNvPr id="74" name="Google Shape;74;p16"/>
          <p:cNvSpPr txBox="1"/>
          <p:nvPr>
            <p:ph idx="1" type="subTitle"/>
          </p:nvPr>
        </p:nvSpPr>
        <p:spPr>
          <a:xfrm>
            <a:off x="121100" y="717350"/>
            <a:ext cx="8912100" cy="432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lt1"/>
                </a:solidFill>
              </a:rPr>
              <a:t>So also the tongue is a small member, yet it boasts of great things.  How great a forest is set ablaze by such a small fire! And the tongue is a fire, a world of unrighteousness. </a:t>
            </a:r>
            <a:endParaRPr sz="2500">
              <a:solidFill>
                <a:schemeClr val="lt1"/>
              </a:solidFill>
            </a:endParaRPr>
          </a:p>
          <a:p>
            <a:pPr indent="0" lvl="0" marL="0" rtl="0" algn="l">
              <a:spcBef>
                <a:spcPts val="0"/>
              </a:spcBef>
              <a:spcAft>
                <a:spcPts val="0"/>
              </a:spcAft>
              <a:buNone/>
            </a:pPr>
            <a:r>
              <a:t/>
            </a:r>
            <a:endParaRPr sz="1000">
              <a:solidFill>
                <a:schemeClr val="lt1"/>
              </a:solidFill>
            </a:endParaRPr>
          </a:p>
          <a:p>
            <a:pPr indent="0" lvl="0" marL="0" rtl="0" algn="l">
              <a:spcBef>
                <a:spcPts val="0"/>
              </a:spcBef>
              <a:spcAft>
                <a:spcPts val="0"/>
              </a:spcAft>
              <a:buNone/>
            </a:pPr>
            <a:r>
              <a:rPr lang="en" sz="2500">
                <a:solidFill>
                  <a:schemeClr val="lt1"/>
                </a:solidFill>
              </a:rPr>
              <a:t>The tongue is set among our members, staining the whole body, setting on fire the entire course of life, and set on fire by hell … no one can tame the tongue. It is a restless evil, full of deadly poison. With it we bless our Lord and Father, and with it we curse people who are made in the likeness of God. </a:t>
            </a:r>
            <a:endParaRPr sz="2500">
              <a:solidFill>
                <a:schemeClr val="lt1"/>
              </a:solidFill>
            </a:endParaRPr>
          </a:p>
          <a:p>
            <a:pPr indent="0" lvl="0" marL="0" rtl="0" algn="l">
              <a:spcBef>
                <a:spcPts val="0"/>
              </a:spcBef>
              <a:spcAft>
                <a:spcPts val="0"/>
              </a:spcAft>
              <a:buNone/>
            </a:pPr>
            <a:r>
              <a:t/>
            </a:r>
            <a:endParaRPr sz="1000">
              <a:solidFill>
                <a:schemeClr val="lt1"/>
              </a:solidFill>
            </a:endParaRPr>
          </a:p>
          <a:p>
            <a:pPr indent="0" lvl="0" marL="0" rtl="0" algn="l">
              <a:spcBef>
                <a:spcPts val="0"/>
              </a:spcBef>
              <a:spcAft>
                <a:spcPts val="0"/>
              </a:spcAft>
              <a:buNone/>
            </a:pPr>
            <a:r>
              <a:rPr lang="en" sz="2500">
                <a:solidFill>
                  <a:schemeClr val="lt1"/>
                </a:solidFill>
              </a:rPr>
              <a:t>From the same mouth come blessing and cursing. My brothers, these things ought not to be so. </a:t>
            </a:r>
            <a:endParaRPr sz="25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 name="Shape 78"/>
        <p:cNvGrpSpPr/>
        <p:nvPr/>
      </p:nvGrpSpPr>
      <p:grpSpPr>
        <a:xfrm>
          <a:off x="0" y="0"/>
          <a:ext cx="0" cy="0"/>
          <a:chOff x="0" y="0"/>
          <a:chExt cx="0" cy="0"/>
        </a:xfrm>
      </p:grpSpPr>
      <p:sp>
        <p:nvSpPr>
          <p:cNvPr id="79" name="Google Shape;79;p17"/>
          <p:cNvSpPr txBox="1"/>
          <p:nvPr>
            <p:ph type="ctrTitle"/>
          </p:nvPr>
        </p:nvSpPr>
        <p:spPr>
          <a:xfrm>
            <a:off x="311700" y="0"/>
            <a:ext cx="8520600" cy="8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chemeClr val="lt1"/>
                </a:solidFill>
              </a:rPr>
              <a:t>Proverbs</a:t>
            </a:r>
            <a:endParaRPr sz="4800">
              <a:solidFill>
                <a:schemeClr val="lt1"/>
              </a:solidFill>
            </a:endParaRPr>
          </a:p>
        </p:txBody>
      </p:sp>
      <p:sp>
        <p:nvSpPr>
          <p:cNvPr id="80" name="Google Shape;80;p17"/>
          <p:cNvSpPr txBox="1"/>
          <p:nvPr>
            <p:ph idx="1" type="subTitle"/>
          </p:nvPr>
        </p:nvSpPr>
        <p:spPr>
          <a:xfrm>
            <a:off x="121100" y="694450"/>
            <a:ext cx="8912100" cy="43491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lang="en">
                <a:solidFill>
                  <a:schemeClr val="lt1"/>
                </a:solidFill>
              </a:rPr>
              <a:t>12:18 - There is one whose rash words are like sword thrusts, but the tongue of the wise brings healing.</a:t>
            </a:r>
            <a:endParaRPr>
              <a:solidFill>
                <a:schemeClr val="lt1"/>
              </a:solidFill>
            </a:endParaRPr>
          </a:p>
          <a:p>
            <a:pPr indent="0" lvl="0" marL="457200" rtl="0" algn="l">
              <a:spcBef>
                <a:spcPts val="0"/>
              </a:spcBef>
              <a:spcAft>
                <a:spcPts val="0"/>
              </a:spcAft>
              <a:buNone/>
            </a:pPr>
            <a:r>
              <a:t/>
            </a:r>
            <a:endParaRPr sz="1500">
              <a:solidFill>
                <a:schemeClr val="lt1"/>
              </a:solidFill>
            </a:endParaRPr>
          </a:p>
          <a:p>
            <a:pPr indent="-406400" lvl="0" marL="457200" rtl="0" algn="l">
              <a:spcBef>
                <a:spcPts val="0"/>
              </a:spcBef>
              <a:spcAft>
                <a:spcPts val="0"/>
              </a:spcAft>
              <a:buClr>
                <a:schemeClr val="lt1"/>
              </a:buClr>
              <a:buSzPts val="2800"/>
              <a:buChar char="●"/>
            </a:pPr>
            <a:r>
              <a:rPr lang="en">
                <a:solidFill>
                  <a:schemeClr val="lt1"/>
                </a:solidFill>
              </a:rPr>
              <a:t>15:4 - A gentle tongue is a tree of life …</a:t>
            </a:r>
            <a:endParaRPr>
              <a:solidFill>
                <a:schemeClr val="lt1"/>
              </a:solidFill>
            </a:endParaRPr>
          </a:p>
          <a:p>
            <a:pPr indent="0" lvl="0" marL="457200" rtl="0" algn="l">
              <a:spcBef>
                <a:spcPts val="0"/>
              </a:spcBef>
              <a:spcAft>
                <a:spcPts val="0"/>
              </a:spcAft>
              <a:buNone/>
            </a:pPr>
            <a:r>
              <a:t/>
            </a:r>
            <a:endParaRPr sz="1500">
              <a:solidFill>
                <a:schemeClr val="lt1"/>
              </a:solidFill>
            </a:endParaRPr>
          </a:p>
          <a:p>
            <a:pPr indent="-406400" lvl="0" marL="457200" rtl="0" algn="l">
              <a:spcBef>
                <a:spcPts val="0"/>
              </a:spcBef>
              <a:spcAft>
                <a:spcPts val="0"/>
              </a:spcAft>
              <a:buClr>
                <a:schemeClr val="lt1"/>
              </a:buClr>
              <a:buSzPts val="2800"/>
              <a:buChar char="●"/>
            </a:pPr>
            <a:r>
              <a:rPr lang="en">
                <a:solidFill>
                  <a:schemeClr val="lt1"/>
                </a:solidFill>
              </a:rPr>
              <a:t>16:24 - Gracious words are a honeycomb, sweet to the soul and healing to the bones.</a:t>
            </a:r>
            <a:endParaRPr>
              <a:solidFill>
                <a:schemeClr val="lt1"/>
              </a:solidFill>
            </a:endParaRPr>
          </a:p>
          <a:p>
            <a:pPr indent="0" lvl="0" marL="457200" rtl="0" algn="l">
              <a:spcBef>
                <a:spcPts val="0"/>
              </a:spcBef>
              <a:spcAft>
                <a:spcPts val="0"/>
              </a:spcAft>
              <a:buNone/>
            </a:pPr>
            <a:r>
              <a:t/>
            </a:r>
            <a:endParaRPr sz="1500">
              <a:solidFill>
                <a:schemeClr val="lt1"/>
              </a:solidFill>
            </a:endParaRPr>
          </a:p>
          <a:p>
            <a:pPr indent="-406400" lvl="0" marL="457200" rtl="0" algn="l">
              <a:spcBef>
                <a:spcPts val="0"/>
              </a:spcBef>
              <a:spcAft>
                <a:spcPts val="0"/>
              </a:spcAft>
              <a:buClr>
                <a:schemeClr val="lt1"/>
              </a:buClr>
              <a:buSzPts val="2800"/>
              <a:buChar char="●"/>
            </a:pPr>
            <a:r>
              <a:rPr lang="en">
                <a:solidFill>
                  <a:schemeClr val="lt1"/>
                </a:solidFill>
              </a:rPr>
              <a:t>107:20 - He sent out His word and healed them, and delivered them from their destruction.</a:t>
            </a: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 name="Shape 84"/>
        <p:cNvGrpSpPr/>
        <p:nvPr/>
      </p:nvGrpSpPr>
      <p:grpSpPr>
        <a:xfrm>
          <a:off x="0" y="0"/>
          <a:ext cx="0" cy="0"/>
          <a:chOff x="0" y="0"/>
          <a:chExt cx="0" cy="0"/>
        </a:xfrm>
      </p:grpSpPr>
      <p:pic>
        <p:nvPicPr>
          <p:cNvPr id="85" name="Google Shape;85;p18"/>
          <p:cNvPicPr preferRelativeResize="0"/>
          <p:nvPr/>
        </p:nvPicPr>
        <p:blipFill>
          <a:blip r:embed="rId3">
            <a:alphaModFix/>
          </a:blip>
          <a:stretch>
            <a:fillRect/>
          </a:stretch>
        </p:blipFill>
        <p:spPr>
          <a:xfrm>
            <a:off x="0" y="0"/>
            <a:ext cx="9144001" cy="5128054"/>
          </a:xfrm>
          <a:prstGeom prst="rect">
            <a:avLst/>
          </a:prstGeom>
          <a:noFill/>
          <a:ln>
            <a:noFill/>
          </a:ln>
        </p:spPr>
      </p:pic>
      <p:sp>
        <p:nvSpPr>
          <p:cNvPr id="86" name="Google Shape;86;p18"/>
          <p:cNvSpPr txBox="1"/>
          <p:nvPr/>
        </p:nvSpPr>
        <p:spPr>
          <a:xfrm>
            <a:off x="3411282" y="1633049"/>
            <a:ext cx="5801400" cy="51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EFEFEF"/>
                </a:solidFill>
              </a:rPr>
              <a:t>good treasure of his heart produces good, and the evil person out of his evil treasure produces evil, for out of the abundance of the heart his mouth speaks. - Lk 6:43-45</a:t>
            </a:r>
            <a:endParaRPr sz="2700">
              <a:solidFill>
                <a:srgbClr val="EFEFEF"/>
              </a:solidFill>
            </a:endParaRPr>
          </a:p>
        </p:txBody>
      </p:sp>
      <p:sp>
        <p:nvSpPr>
          <p:cNvPr id="87" name="Google Shape;87;p18"/>
          <p:cNvSpPr txBox="1"/>
          <p:nvPr/>
        </p:nvSpPr>
        <p:spPr>
          <a:xfrm>
            <a:off x="0" y="0"/>
            <a:ext cx="9111900" cy="18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EFEFEF"/>
                </a:solidFill>
              </a:rPr>
              <a:t>For no good tree bears bad fruit, nor again does a bad tree bear good fruit, for each tree is known by its own fruit. For figs are not gathered from thornbushes, nor are grapes picked from a bramble bush.  The good person out of the</a:t>
            </a:r>
            <a:endParaRPr sz="2700">
              <a:solidFill>
                <a:srgbClr val="EFEFEF"/>
              </a:solidFill>
            </a:endParaRPr>
          </a:p>
          <a:p>
            <a:pPr indent="0" lvl="0" marL="0" rtl="0" algn="l">
              <a:spcBef>
                <a:spcPts val="0"/>
              </a:spcBef>
              <a:spcAft>
                <a:spcPts val="0"/>
              </a:spcAft>
              <a:buNone/>
            </a:pPr>
            <a:r>
              <a:t/>
            </a:r>
            <a:endParaRPr sz="2700">
              <a:solidFill>
                <a:srgbClr val="CCCCCC"/>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1" name="Shape 91"/>
        <p:cNvGrpSpPr/>
        <p:nvPr/>
      </p:nvGrpSpPr>
      <p:grpSpPr>
        <a:xfrm>
          <a:off x="0" y="0"/>
          <a:ext cx="0" cy="0"/>
          <a:chOff x="0" y="0"/>
          <a:chExt cx="0" cy="0"/>
        </a:xfrm>
      </p:grpSpPr>
      <p:pic>
        <p:nvPicPr>
          <p:cNvPr id="92" name="Google Shape;92;p1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p20"/>
          <p:cNvSpPr txBox="1"/>
          <p:nvPr>
            <p:ph type="ctrTitle"/>
          </p:nvPr>
        </p:nvSpPr>
        <p:spPr>
          <a:xfrm>
            <a:off x="311700" y="0"/>
            <a:ext cx="8520600" cy="8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chemeClr val="lt1"/>
                </a:solidFill>
              </a:rPr>
              <a:t>Ephesians 4</a:t>
            </a:r>
            <a:endParaRPr sz="4800">
              <a:solidFill>
                <a:schemeClr val="lt1"/>
              </a:solidFill>
            </a:endParaRPr>
          </a:p>
        </p:txBody>
      </p:sp>
      <p:sp>
        <p:nvSpPr>
          <p:cNvPr id="98" name="Google Shape;98;p20"/>
          <p:cNvSpPr txBox="1"/>
          <p:nvPr>
            <p:ph idx="1" type="subTitle"/>
          </p:nvPr>
        </p:nvSpPr>
        <p:spPr>
          <a:xfrm>
            <a:off x="115950" y="679200"/>
            <a:ext cx="8912100" cy="10074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lang="en">
                <a:solidFill>
                  <a:schemeClr val="lt1"/>
                </a:solidFill>
              </a:rPr>
              <a:t>4:15 … </a:t>
            </a:r>
            <a:r>
              <a:rPr lang="en">
                <a:solidFill>
                  <a:schemeClr val="accent4"/>
                </a:solidFill>
              </a:rPr>
              <a:t>speaking the truth in love</a:t>
            </a:r>
            <a:r>
              <a:rPr lang="en">
                <a:solidFill>
                  <a:schemeClr val="lt1"/>
                </a:solidFill>
              </a:rPr>
              <a:t>, we are to grow up in every way into him who is the head, into Christ.</a:t>
            </a:r>
            <a:endParaRPr>
              <a:solidFill>
                <a:schemeClr val="lt1"/>
              </a:solidFill>
            </a:endParaRPr>
          </a:p>
        </p:txBody>
      </p:sp>
      <p:sp>
        <p:nvSpPr>
          <p:cNvPr id="99" name="Google Shape;99;p20"/>
          <p:cNvSpPr txBox="1"/>
          <p:nvPr>
            <p:ph idx="1" type="subTitle"/>
          </p:nvPr>
        </p:nvSpPr>
        <p:spPr>
          <a:xfrm>
            <a:off x="115950" y="1743075"/>
            <a:ext cx="8912100" cy="3133800"/>
          </a:xfrm>
          <a:prstGeom prst="rect">
            <a:avLst/>
          </a:prstGeom>
        </p:spPr>
        <p:txBody>
          <a:bodyPr anchorCtr="0" anchor="t" bIns="91425" lIns="91425" spcFirstLastPara="1" rIns="91425" wrap="square" tIns="91425">
            <a:noAutofit/>
          </a:bodyPr>
          <a:lstStyle/>
          <a:p>
            <a:pPr indent="-406400" lvl="0" marL="457200" rtl="0" algn="l">
              <a:spcBef>
                <a:spcPts val="0"/>
              </a:spcBef>
              <a:spcAft>
                <a:spcPts val="0"/>
              </a:spcAft>
              <a:buClr>
                <a:schemeClr val="lt1"/>
              </a:buClr>
              <a:buSzPts val="2800"/>
              <a:buChar char="●"/>
            </a:pPr>
            <a:r>
              <a:rPr lang="en">
                <a:solidFill>
                  <a:schemeClr val="lt1"/>
                </a:solidFill>
              </a:rPr>
              <a:t>4:25-29 - …put away falsehood, </a:t>
            </a:r>
            <a:r>
              <a:rPr lang="en">
                <a:solidFill>
                  <a:schemeClr val="accent4"/>
                </a:solidFill>
              </a:rPr>
              <a:t>let each one of you speak the truth with his neighbor</a:t>
            </a:r>
            <a:r>
              <a:rPr lang="en">
                <a:solidFill>
                  <a:schemeClr val="lt1"/>
                </a:solidFill>
              </a:rPr>
              <a:t>… Be angry and do not sin; do not let the sun go down on your anger, and give no opportunity to the devil … </a:t>
            </a:r>
            <a:r>
              <a:rPr lang="en">
                <a:solidFill>
                  <a:schemeClr val="accent4"/>
                </a:solidFill>
              </a:rPr>
              <a:t>Let no corrupting talk come out of your mouths, but only such as is good for building up, as fits the occasion, that it may give grace to those who hear</a:t>
            </a:r>
            <a:r>
              <a:rPr lang="en">
                <a:solidFill>
                  <a:schemeClr val="lt1"/>
                </a:solidFill>
              </a:rPr>
              <a:t>.</a:t>
            </a:r>
            <a:endParaRPr>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3" name="Shape 103"/>
        <p:cNvGrpSpPr/>
        <p:nvPr/>
      </p:nvGrpSpPr>
      <p:grpSpPr>
        <a:xfrm>
          <a:off x="0" y="0"/>
          <a:ext cx="0" cy="0"/>
          <a:chOff x="0" y="0"/>
          <a:chExt cx="0" cy="0"/>
        </a:xfrm>
      </p:grpSpPr>
      <p:grpSp>
        <p:nvGrpSpPr>
          <p:cNvPr id="104" name="Google Shape;104;p21"/>
          <p:cNvGrpSpPr/>
          <p:nvPr/>
        </p:nvGrpSpPr>
        <p:grpSpPr>
          <a:xfrm>
            <a:off x="6230301" y="2562575"/>
            <a:ext cx="2988294" cy="2100014"/>
            <a:chOff x="6038025" y="2598920"/>
            <a:chExt cx="2590857" cy="1453800"/>
          </a:xfrm>
        </p:grpSpPr>
        <p:cxnSp>
          <p:nvCxnSpPr>
            <p:cNvPr id="105" name="Google Shape;105;p21"/>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06" name="Google Shape;106;p21"/>
            <p:cNvSpPr txBox="1"/>
            <p:nvPr/>
          </p:nvSpPr>
          <p:spPr>
            <a:xfrm>
              <a:off x="6640482" y="2598920"/>
              <a:ext cx="1988400" cy="1453800"/>
            </a:xfrm>
            <a:prstGeom prst="rect">
              <a:avLst/>
            </a:prstGeom>
            <a:noFill/>
            <a:ln>
              <a:noFill/>
            </a:ln>
          </p:spPr>
          <p:txBody>
            <a:bodyPr anchorCtr="0" anchor="ctr" bIns="105475" lIns="105475" spcFirstLastPara="1" rIns="105475" wrap="square" tIns="105475">
              <a:noAutofit/>
            </a:bodyPr>
            <a:lstStyle/>
            <a:p>
              <a:pPr indent="0" lvl="0" marL="0" rtl="0" algn="l">
                <a:spcBef>
                  <a:spcPts val="0"/>
                </a:spcBef>
                <a:spcAft>
                  <a:spcPts val="0"/>
                </a:spcAft>
                <a:buNone/>
              </a:pPr>
              <a:r>
                <a:rPr b="1" lang="en" sz="2700">
                  <a:solidFill>
                    <a:schemeClr val="lt1"/>
                  </a:solidFill>
                  <a:latin typeface="Roboto"/>
                  <a:ea typeface="Roboto"/>
                  <a:cs typeface="Roboto"/>
                  <a:sym typeface="Roboto"/>
                </a:rPr>
                <a:t>Is it what I’m about to say:</a:t>
              </a:r>
              <a:endParaRPr b="1" sz="2700">
                <a:solidFill>
                  <a:schemeClr val="lt1"/>
                </a:solidFill>
                <a:latin typeface="Roboto"/>
                <a:ea typeface="Roboto"/>
                <a:cs typeface="Roboto"/>
                <a:sym typeface="Roboto"/>
              </a:endParaRPr>
            </a:p>
            <a:p>
              <a:pPr indent="0" lvl="0" marL="0" rtl="0" algn="l">
                <a:spcBef>
                  <a:spcPts val="0"/>
                </a:spcBef>
                <a:spcAft>
                  <a:spcPts val="0"/>
                </a:spcAft>
                <a:buNone/>
              </a:pPr>
              <a:r>
                <a:rPr b="1" lang="en" sz="2700">
                  <a:solidFill>
                    <a:schemeClr val="lt1"/>
                  </a:solidFill>
                  <a:latin typeface="Roboto"/>
                  <a:ea typeface="Roboto"/>
                  <a:cs typeface="Roboto"/>
                  <a:sym typeface="Roboto"/>
                </a:rPr>
                <a:t>Wholesome?</a:t>
              </a:r>
              <a:endParaRPr b="1" sz="2700">
                <a:solidFill>
                  <a:schemeClr val="lt1"/>
                </a:solidFill>
                <a:latin typeface="Roboto"/>
                <a:ea typeface="Roboto"/>
                <a:cs typeface="Roboto"/>
                <a:sym typeface="Roboto"/>
              </a:endParaRPr>
            </a:p>
          </p:txBody>
        </p:sp>
        <p:sp>
          <p:nvSpPr>
            <p:cNvPr id="107" name="Google Shape;107;p21"/>
            <p:cNvSpPr/>
            <p:nvPr/>
          </p:nvSpPr>
          <p:spPr>
            <a:xfrm>
              <a:off x="6424027" y="3212150"/>
              <a:ext cx="198600" cy="198300"/>
            </a:xfrm>
            <a:prstGeom prst="ellipse">
              <a:avLst/>
            </a:prstGeom>
            <a:solidFill>
              <a:srgbClr val="9325A5"/>
            </a:solidFill>
            <a:ln>
              <a:noFill/>
            </a:ln>
          </p:spPr>
          <p:txBody>
            <a:bodyPr anchorCtr="0" anchor="ctr" bIns="105475" lIns="105475" spcFirstLastPara="1" rIns="105475" wrap="square" tIns="105475">
              <a:noAutofit/>
            </a:bodyPr>
            <a:lstStyle/>
            <a:p>
              <a:pPr indent="0" lvl="0" marL="0" rtl="0" algn="l">
                <a:spcBef>
                  <a:spcPts val="0"/>
                </a:spcBef>
                <a:spcAft>
                  <a:spcPts val="0"/>
                </a:spcAft>
                <a:buNone/>
              </a:pPr>
              <a:r>
                <a:t/>
              </a:r>
              <a:endParaRPr/>
            </a:p>
          </p:txBody>
        </p:sp>
        <p:sp>
          <p:nvSpPr>
            <p:cNvPr id="108" name="Google Shape;108;p21"/>
            <p:cNvSpPr txBox="1"/>
            <p:nvPr/>
          </p:nvSpPr>
          <p:spPr>
            <a:xfrm>
              <a:off x="6399017" y="3156109"/>
              <a:ext cx="247500" cy="312900"/>
            </a:xfrm>
            <a:prstGeom prst="rect">
              <a:avLst/>
            </a:prstGeom>
            <a:noFill/>
            <a:ln>
              <a:noFill/>
            </a:ln>
          </p:spPr>
          <p:txBody>
            <a:bodyPr anchorCtr="0" anchor="t" bIns="105475" lIns="105475" spcFirstLastPara="1" rIns="105475" wrap="square" tIns="105475">
              <a:noAutofit/>
            </a:bodyPr>
            <a:lstStyle/>
            <a:p>
              <a:pPr indent="0" lvl="0" marL="0" rtl="0" algn="ctr">
                <a:spcBef>
                  <a:spcPts val="0"/>
                </a:spcBef>
                <a:spcAft>
                  <a:spcPts val="1846"/>
                </a:spcAft>
                <a:buNone/>
              </a:pPr>
              <a:r>
                <a:rPr lang="en" sz="1500">
                  <a:solidFill>
                    <a:srgbClr val="FFFFFF"/>
                  </a:solidFill>
                  <a:latin typeface="Roboto"/>
                  <a:ea typeface="Roboto"/>
                  <a:cs typeface="Roboto"/>
                  <a:sym typeface="Roboto"/>
                </a:rPr>
                <a:t>1</a:t>
              </a:r>
              <a:endParaRPr sz="1500">
                <a:solidFill>
                  <a:srgbClr val="FFFFFF"/>
                </a:solidFill>
                <a:latin typeface="Roboto"/>
                <a:ea typeface="Roboto"/>
                <a:cs typeface="Roboto"/>
                <a:sym typeface="Roboto"/>
              </a:endParaRPr>
            </a:p>
          </p:txBody>
        </p:sp>
      </p:grpSp>
      <p:grpSp>
        <p:nvGrpSpPr>
          <p:cNvPr id="109" name="Google Shape;109;p21"/>
          <p:cNvGrpSpPr/>
          <p:nvPr/>
        </p:nvGrpSpPr>
        <p:grpSpPr>
          <a:xfrm>
            <a:off x="-25" y="1446725"/>
            <a:ext cx="3454121" cy="1999910"/>
            <a:chOff x="636320" y="1844095"/>
            <a:chExt cx="2994730" cy="1384500"/>
          </a:xfrm>
        </p:grpSpPr>
        <p:sp>
          <p:nvSpPr>
            <p:cNvPr id="110" name="Google Shape;110;p21"/>
            <p:cNvSpPr txBox="1"/>
            <p:nvPr/>
          </p:nvSpPr>
          <p:spPr>
            <a:xfrm>
              <a:off x="636320" y="1844095"/>
              <a:ext cx="2085900" cy="1384500"/>
            </a:xfrm>
            <a:prstGeom prst="rect">
              <a:avLst/>
            </a:prstGeom>
            <a:noFill/>
            <a:ln>
              <a:noFill/>
            </a:ln>
          </p:spPr>
          <p:txBody>
            <a:bodyPr anchorCtr="0" anchor="ctr" bIns="105475" lIns="105475" spcFirstLastPara="1" rIns="105475" wrap="square" tIns="105475">
              <a:noAutofit/>
            </a:bodyPr>
            <a:lstStyle/>
            <a:p>
              <a:pPr indent="0" lvl="0" marL="0" rtl="0" algn="l">
                <a:spcBef>
                  <a:spcPts val="0"/>
                </a:spcBef>
                <a:spcAft>
                  <a:spcPts val="0"/>
                </a:spcAft>
                <a:buClr>
                  <a:schemeClr val="dk1"/>
                </a:buClr>
                <a:buSzPts val="1100"/>
                <a:buFont typeface="Arial"/>
                <a:buNone/>
              </a:pPr>
              <a:r>
                <a:rPr b="1" lang="en" sz="2700">
                  <a:solidFill>
                    <a:schemeClr val="lt1"/>
                  </a:solidFill>
                  <a:latin typeface="Roboto"/>
                  <a:ea typeface="Roboto"/>
                  <a:cs typeface="Roboto"/>
                  <a:sym typeface="Roboto"/>
                </a:rPr>
                <a:t>Does what I’m about to say: Buildup?</a:t>
              </a:r>
              <a:endParaRPr b="1" sz="1384">
                <a:solidFill>
                  <a:schemeClr val="lt1"/>
                </a:solidFill>
                <a:latin typeface="Roboto"/>
                <a:ea typeface="Roboto"/>
                <a:cs typeface="Roboto"/>
                <a:sym typeface="Roboto"/>
              </a:endParaRPr>
            </a:p>
          </p:txBody>
        </p:sp>
        <p:cxnSp>
          <p:nvCxnSpPr>
            <p:cNvPr id="111" name="Google Shape;111;p21"/>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12" name="Google Shape;112;p21"/>
            <p:cNvSpPr/>
            <p:nvPr/>
          </p:nvSpPr>
          <p:spPr>
            <a:xfrm>
              <a:off x="2523501" y="2431050"/>
              <a:ext cx="198600" cy="198300"/>
            </a:xfrm>
            <a:prstGeom prst="ellipse">
              <a:avLst/>
            </a:prstGeom>
            <a:solidFill>
              <a:srgbClr val="771E86"/>
            </a:solidFill>
            <a:ln>
              <a:noFill/>
            </a:ln>
          </p:spPr>
          <p:txBody>
            <a:bodyPr anchorCtr="0" anchor="ctr" bIns="105475" lIns="105475" spcFirstLastPara="1" rIns="105475" wrap="square" tIns="105475">
              <a:noAutofit/>
            </a:bodyPr>
            <a:lstStyle/>
            <a:p>
              <a:pPr indent="0" lvl="0" marL="0" rtl="0" algn="l">
                <a:spcBef>
                  <a:spcPts val="0"/>
                </a:spcBef>
                <a:spcAft>
                  <a:spcPts val="0"/>
                </a:spcAft>
                <a:buNone/>
              </a:pPr>
              <a:r>
                <a:t/>
              </a:r>
              <a:endParaRPr/>
            </a:p>
          </p:txBody>
        </p:sp>
        <p:sp>
          <p:nvSpPr>
            <p:cNvPr id="113" name="Google Shape;113;p21"/>
            <p:cNvSpPr txBox="1"/>
            <p:nvPr/>
          </p:nvSpPr>
          <p:spPr>
            <a:xfrm>
              <a:off x="2498491" y="2373759"/>
              <a:ext cx="247500" cy="312900"/>
            </a:xfrm>
            <a:prstGeom prst="rect">
              <a:avLst/>
            </a:prstGeom>
            <a:noFill/>
            <a:ln>
              <a:noFill/>
            </a:ln>
          </p:spPr>
          <p:txBody>
            <a:bodyPr anchorCtr="0" anchor="t" bIns="105475" lIns="105475" spcFirstLastPara="1" rIns="105475" wrap="square" tIns="105475">
              <a:noAutofit/>
            </a:bodyPr>
            <a:lstStyle/>
            <a:p>
              <a:pPr indent="0" lvl="0" marL="0" rtl="0" algn="ctr">
                <a:spcBef>
                  <a:spcPts val="0"/>
                </a:spcBef>
                <a:spcAft>
                  <a:spcPts val="1846"/>
                </a:spcAft>
                <a:buNone/>
              </a:pPr>
              <a:r>
                <a:rPr lang="en" sz="1523">
                  <a:solidFill>
                    <a:srgbClr val="FFFFFF"/>
                  </a:solidFill>
                  <a:latin typeface="Roboto"/>
                  <a:ea typeface="Roboto"/>
                  <a:cs typeface="Roboto"/>
                  <a:sym typeface="Roboto"/>
                </a:rPr>
                <a:t>2</a:t>
              </a:r>
              <a:endParaRPr sz="1523">
                <a:solidFill>
                  <a:srgbClr val="FFFFFF"/>
                </a:solidFill>
                <a:latin typeface="Roboto"/>
                <a:ea typeface="Roboto"/>
                <a:cs typeface="Roboto"/>
                <a:sym typeface="Roboto"/>
              </a:endParaRPr>
            </a:p>
          </p:txBody>
        </p:sp>
      </p:grpSp>
      <p:grpSp>
        <p:nvGrpSpPr>
          <p:cNvPr id="114" name="Google Shape;114;p21"/>
          <p:cNvGrpSpPr/>
          <p:nvPr/>
        </p:nvGrpSpPr>
        <p:grpSpPr>
          <a:xfrm>
            <a:off x="4927046" y="144975"/>
            <a:ext cx="4216903" cy="1999910"/>
            <a:chOff x="4908100" y="889948"/>
            <a:chExt cx="3656063" cy="1384500"/>
          </a:xfrm>
        </p:grpSpPr>
        <p:cxnSp>
          <p:nvCxnSpPr>
            <p:cNvPr id="115" name="Google Shape;115;p21"/>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16" name="Google Shape;116;p21"/>
            <p:cNvSpPr txBox="1"/>
            <p:nvPr/>
          </p:nvSpPr>
          <p:spPr>
            <a:xfrm>
              <a:off x="6591063" y="889948"/>
              <a:ext cx="1973100" cy="1384500"/>
            </a:xfrm>
            <a:prstGeom prst="rect">
              <a:avLst/>
            </a:prstGeom>
            <a:noFill/>
            <a:ln>
              <a:noFill/>
            </a:ln>
          </p:spPr>
          <p:txBody>
            <a:bodyPr anchorCtr="0" anchor="ctr" bIns="105475" lIns="105475" spcFirstLastPara="1" rIns="105475" wrap="square" tIns="105475">
              <a:noAutofit/>
            </a:bodyPr>
            <a:lstStyle/>
            <a:p>
              <a:pPr indent="0" lvl="0" marL="0" rtl="0" algn="l">
                <a:spcBef>
                  <a:spcPts val="0"/>
                </a:spcBef>
                <a:spcAft>
                  <a:spcPts val="0"/>
                </a:spcAft>
                <a:buClr>
                  <a:schemeClr val="dk1"/>
                </a:buClr>
                <a:buSzPts val="1100"/>
                <a:buFont typeface="Arial"/>
                <a:buNone/>
              </a:pPr>
              <a:r>
                <a:rPr b="1" lang="en" sz="2700">
                  <a:solidFill>
                    <a:schemeClr val="lt1"/>
                  </a:solidFill>
                  <a:latin typeface="Roboto"/>
                  <a:ea typeface="Roboto"/>
                  <a:cs typeface="Roboto"/>
                  <a:sym typeface="Roboto"/>
                </a:rPr>
                <a:t>Is it what I’m about to say:</a:t>
              </a:r>
              <a:endParaRPr b="1" sz="2700">
                <a:solidFill>
                  <a:schemeClr val="lt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2700">
                  <a:solidFill>
                    <a:schemeClr val="lt1"/>
                  </a:solidFill>
                  <a:latin typeface="Roboto"/>
                  <a:ea typeface="Roboto"/>
                  <a:cs typeface="Roboto"/>
                  <a:sym typeface="Roboto"/>
                </a:rPr>
                <a:t>Helpful?</a:t>
              </a:r>
              <a:endParaRPr b="1" sz="2700">
                <a:solidFill>
                  <a:schemeClr val="lt1"/>
                </a:solidFill>
                <a:latin typeface="Roboto"/>
                <a:ea typeface="Roboto"/>
                <a:cs typeface="Roboto"/>
                <a:sym typeface="Roboto"/>
              </a:endParaRPr>
            </a:p>
          </p:txBody>
        </p:sp>
        <p:sp>
          <p:nvSpPr>
            <p:cNvPr id="117" name="Google Shape;117;p21"/>
            <p:cNvSpPr/>
            <p:nvPr/>
          </p:nvSpPr>
          <p:spPr>
            <a:xfrm>
              <a:off x="6427830" y="1493307"/>
              <a:ext cx="198600" cy="198300"/>
            </a:xfrm>
            <a:prstGeom prst="ellipse">
              <a:avLst/>
            </a:prstGeom>
            <a:solidFill>
              <a:srgbClr val="701C7F"/>
            </a:solidFill>
            <a:ln>
              <a:noFill/>
            </a:ln>
          </p:spPr>
          <p:txBody>
            <a:bodyPr anchorCtr="0" anchor="ctr" bIns="105475" lIns="105475" spcFirstLastPara="1" rIns="105475" wrap="square" tIns="105475">
              <a:noAutofit/>
            </a:bodyPr>
            <a:lstStyle/>
            <a:p>
              <a:pPr indent="0" lvl="0" marL="0" rtl="0" algn="l">
                <a:spcBef>
                  <a:spcPts val="0"/>
                </a:spcBef>
                <a:spcAft>
                  <a:spcPts val="0"/>
                </a:spcAft>
                <a:buNone/>
              </a:pPr>
              <a:r>
                <a:t/>
              </a:r>
              <a:endParaRPr/>
            </a:p>
          </p:txBody>
        </p:sp>
        <p:sp>
          <p:nvSpPr>
            <p:cNvPr id="118" name="Google Shape;118;p21"/>
            <p:cNvSpPr txBox="1"/>
            <p:nvPr/>
          </p:nvSpPr>
          <p:spPr>
            <a:xfrm>
              <a:off x="6402820" y="1436790"/>
              <a:ext cx="247500" cy="312900"/>
            </a:xfrm>
            <a:prstGeom prst="rect">
              <a:avLst/>
            </a:prstGeom>
            <a:noFill/>
            <a:ln>
              <a:noFill/>
            </a:ln>
          </p:spPr>
          <p:txBody>
            <a:bodyPr anchorCtr="0" anchor="t" bIns="105475" lIns="105475" spcFirstLastPara="1" rIns="105475" wrap="square" tIns="105475">
              <a:noAutofit/>
            </a:bodyPr>
            <a:lstStyle/>
            <a:p>
              <a:pPr indent="0" lvl="0" marL="0" rtl="0" algn="ctr">
                <a:spcBef>
                  <a:spcPts val="0"/>
                </a:spcBef>
                <a:spcAft>
                  <a:spcPts val="0"/>
                </a:spcAft>
                <a:buNone/>
              </a:pPr>
              <a:r>
                <a:rPr lang="en" sz="1500">
                  <a:solidFill>
                    <a:srgbClr val="FFFFFF"/>
                  </a:solidFill>
                  <a:latin typeface="Roboto"/>
                  <a:ea typeface="Roboto"/>
                  <a:cs typeface="Roboto"/>
                  <a:sym typeface="Roboto"/>
                </a:rPr>
                <a:t>3</a:t>
              </a:r>
              <a:endParaRPr sz="1500">
                <a:solidFill>
                  <a:srgbClr val="FFFFFF"/>
                </a:solidFill>
                <a:latin typeface="Roboto"/>
                <a:ea typeface="Roboto"/>
                <a:cs typeface="Roboto"/>
                <a:sym typeface="Roboto"/>
              </a:endParaRPr>
            </a:p>
            <a:p>
              <a:pPr indent="0" lvl="0" marL="0" rtl="0" algn="ctr">
                <a:spcBef>
                  <a:spcPts val="1846"/>
                </a:spcBef>
                <a:spcAft>
                  <a:spcPts val="1846"/>
                </a:spcAft>
                <a:buNone/>
              </a:pPr>
              <a:r>
                <a:t/>
              </a:r>
              <a:endParaRPr sz="923">
                <a:solidFill>
                  <a:srgbClr val="FFFFFF"/>
                </a:solidFill>
                <a:latin typeface="Roboto"/>
                <a:ea typeface="Roboto"/>
                <a:cs typeface="Roboto"/>
                <a:sym typeface="Roboto"/>
              </a:endParaRPr>
            </a:p>
          </p:txBody>
        </p:sp>
      </p:grpSp>
      <p:grpSp>
        <p:nvGrpSpPr>
          <p:cNvPr id="119" name="Google Shape;119;p21"/>
          <p:cNvGrpSpPr/>
          <p:nvPr/>
        </p:nvGrpSpPr>
        <p:grpSpPr>
          <a:xfrm>
            <a:off x="2313729" y="144994"/>
            <a:ext cx="4313376" cy="4998328"/>
            <a:chOff x="2991269" y="1153325"/>
            <a:chExt cx="3514811" cy="3252003"/>
          </a:xfrm>
        </p:grpSpPr>
        <p:sp>
          <p:nvSpPr>
            <p:cNvPr id="120" name="Google Shape;120;p21"/>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21" name="Google Shape;121;p21"/>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561561"/>
            </a:solidFill>
            <a:ln>
              <a:noFill/>
            </a:ln>
          </p:spPr>
        </p:sp>
        <p:sp>
          <p:nvSpPr>
            <p:cNvPr id="122" name="Google Shape;122;p21"/>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9325A5"/>
            </a:solidFill>
            <a:ln>
              <a:noFill/>
            </a:ln>
          </p:spPr>
        </p:sp>
        <p:sp>
          <p:nvSpPr>
            <p:cNvPr id="123" name="Google Shape;123;p21"/>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24" name="Google Shape;124;p21"/>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561561"/>
            </a:solidFill>
            <a:ln>
              <a:noFill/>
            </a:ln>
          </p:spPr>
        </p:sp>
        <p:sp>
          <p:nvSpPr>
            <p:cNvPr id="125" name="Google Shape;125;p21"/>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771E86"/>
            </a:solidFill>
            <a:ln>
              <a:noFill/>
            </a:ln>
          </p:spPr>
        </p:sp>
        <p:sp>
          <p:nvSpPr>
            <p:cNvPr id="126" name="Google Shape;126;p21"/>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561561"/>
            </a:solidFill>
            <a:ln>
              <a:noFill/>
            </a:ln>
          </p:spPr>
        </p:sp>
        <p:sp>
          <p:nvSpPr>
            <p:cNvPr id="127" name="Google Shape;127;p21"/>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701C7F"/>
            </a:solidFill>
            <a:ln>
              <a:noFill/>
            </a:ln>
          </p:spPr>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1" name="Shape 131"/>
        <p:cNvGrpSpPr/>
        <p:nvPr/>
      </p:nvGrpSpPr>
      <p:grpSpPr>
        <a:xfrm>
          <a:off x="0" y="0"/>
          <a:ext cx="0" cy="0"/>
          <a:chOff x="0" y="0"/>
          <a:chExt cx="0" cy="0"/>
        </a:xfrm>
      </p:grpSpPr>
      <p:sp>
        <p:nvSpPr>
          <p:cNvPr id="132" name="Google Shape;132;p22"/>
          <p:cNvSpPr txBox="1"/>
          <p:nvPr>
            <p:ph type="ctrTitle"/>
          </p:nvPr>
        </p:nvSpPr>
        <p:spPr>
          <a:xfrm>
            <a:off x="311700" y="0"/>
            <a:ext cx="8520600" cy="86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solidFill>
                  <a:schemeClr val="lt1"/>
                </a:solidFill>
              </a:rPr>
              <a:t>Colossians 4:5-6</a:t>
            </a:r>
            <a:r>
              <a:rPr lang="en" sz="4800">
                <a:solidFill>
                  <a:schemeClr val="lt1"/>
                </a:solidFill>
              </a:rPr>
              <a:t> </a:t>
            </a:r>
            <a:endParaRPr sz="4800">
              <a:solidFill>
                <a:schemeClr val="lt1"/>
              </a:solidFill>
            </a:endParaRPr>
          </a:p>
        </p:txBody>
      </p:sp>
      <p:sp>
        <p:nvSpPr>
          <p:cNvPr id="133" name="Google Shape;133;p22"/>
          <p:cNvSpPr txBox="1"/>
          <p:nvPr>
            <p:ph idx="1" type="subTitle"/>
          </p:nvPr>
        </p:nvSpPr>
        <p:spPr>
          <a:xfrm>
            <a:off x="121100" y="947475"/>
            <a:ext cx="8912100" cy="409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lt1"/>
                </a:solidFill>
              </a:rPr>
              <a:t>Walk in wisdom toward outsiders, making the best use of the time.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
                <a:solidFill>
                  <a:schemeClr val="lt1"/>
                </a:solidFill>
              </a:rPr>
              <a:t>Let your speech always be gracious, seasoned with salt, so that you may know how you ought to answer each person.</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7" name="Shape 137"/>
        <p:cNvGrpSpPr/>
        <p:nvPr/>
      </p:nvGrpSpPr>
      <p:grpSpPr>
        <a:xfrm>
          <a:off x="0" y="0"/>
          <a:ext cx="0" cy="0"/>
          <a:chOff x="0" y="0"/>
          <a:chExt cx="0" cy="0"/>
        </a:xfrm>
      </p:grpSpPr>
      <p:sp>
        <p:nvSpPr>
          <p:cNvPr id="138" name="Google Shape;138;p23"/>
          <p:cNvSpPr txBox="1"/>
          <p:nvPr>
            <p:ph type="ctrTitle"/>
          </p:nvPr>
        </p:nvSpPr>
        <p:spPr>
          <a:xfrm>
            <a:off x="311700" y="-145000"/>
            <a:ext cx="8520600" cy="86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solidFill>
                  <a:schemeClr val="lt1"/>
                </a:solidFill>
              </a:rPr>
              <a:t>Romans 12</a:t>
            </a:r>
            <a:endParaRPr sz="3600">
              <a:solidFill>
                <a:schemeClr val="lt1"/>
              </a:solidFill>
            </a:endParaRPr>
          </a:p>
        </p:txBody>
      </p:sp>
      <p:sp>
        <p:nvSpPr>
          <p:cNvPr id="139" name="Google Shape;139;p23"/>
          <p:cNvSpPr txBox="1"/>
          <p:nvPr>
            <p:ph idx="1" type="subTitle"/>
          </p:nvPr>
        </p:nvSpPr>
        <p:spPr>
          <a:xfrm>
            <a:off x="28500" y="442625"/>
            <a:ext cx="9068100" cy="46725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688"/>
              <a:buNone/>
            </a:pPr>
            <a:r>
              <a:rPr lang="en" sz="1925">
                <a:solidFill>
                  <a:schemeClr val="lt1"/>
                </a:solidFill>
              </a:rPr>
              <a:t>Let love be genuine. Abhor what is evil; hold fast to what is good. </a:t>
            </a:r>
            <a:endParaRPr sz="1925">
              <a:solidFill>
                <a:schemeClr val="lt1"/>
              </a:solidFill>
            </a:endParaRPr>
          </a:p>
          <a:p>
            <a:pPr indent="0" lvl="0" marL="0" rtl="0" algn="l">
              <a:lnSpc>
                <a:spcPct val="80000"/>
              </a:lnSpc>
              <a:spcBef>
                <a:spcPts val="0"/>
              </a:spcBef>
              <a:spcAft>
                <a:spcPts val="0"/>
              </a:spcAft>
              <a:buSzPts val="688"/>
              <a:buNone/>
            </a:pPr>
            <a:r>
              <a:t/>
            </a:r>
            <a:endParaRPr sz="1100">
              <a:solidFill>
                <a:schemeClr val="lt1"/>
              </a:solidFill>
            </a:endParaRPr>
          </a:p>
          <a:p>
            <a:pPr indent="0" lvl="0" marL="0" rtl="0" algn="l">
              <a:lnSpc>
                <a:spcPct val="80000"/>
              </a:lnSpc>
              <a:spcBef>
                <a:spcPts val="0"/>
              </a:spcBef>
              <a:spcAft>
                <a:spcPts val="0"/>
              </a:spcAft>
              <a:buSzPts val="688"/>
              <a:buNone/>
            </a:pPr>
            <a:r>
              <a:rPr lang="en" sz="1925">
                <a:solidFill>
                  <a:schemeClr val="lt1"/>
                </a:solidFill>
              </a:rPr>
              <a:t>Love one another with brotherly affection. </a:t>
            </a:r>
            <a:r>
              <a:rPr lang="en" sz="1925">
                <a:solidFill>
                  <a:schemeClr val="accent4"/>
                </a:solidFill>
              </a:rPr>
              <a:t>Outdo one another in showing honor</a:t>
            </a:r>
            <a:r>
              <a:rPr lang="en" sz="1925">
                <a:solidFill>
                  <a:schemeClr val="lt1"/>
                </a:solidFill>
              </a:rPr>
              <a:t>. Do not be slothful in zeal, be fervent in spirit, serve the Lord. Rejoice in hope, be patient in tribulation, be constant in prayer. Contribute to the needs of the saints and seek to show hospitality.</a:t>
            </a:r>
            <a:endParaRPr sz="1925">
              <a:solidFill>
                <a:schemeClr val="lt1"/>
              </a:solidFill>
            </a:endParaRPr>
          </a:p>
          <a:p>
            <a:pPr indent="0" lvl="0" marL="0" rtl="0" algn="l">
              <a:lnSpc>
                <a:spcPct val="80000"/>
              </a:lnSpc>
              <a:spcBef>
                <a:spcPts val="0"/>
              </a:spcBef>
              <a:spcAft>
                <a:spcPts val="0"/>
              </a:spcAft>
              <a:buSzPts val="688"/>
              <a:buNone/>
            </a:pPr>
            <a:r>
              <a:t/>
            </a:r>
            <a:endParaRPr sz="1100">
              <a:solidFill>
                <a:schemeClr val="lt1"/>
              </a:solidFill>
            </a:endParaRPr>
          </a:p>
          <a:p>
            <a:pPr indent="0" lvl="0" marL="0" rtl="0" algn="l">
              <a:lnSpc>
                <a:spcPct val="80000"/>
              </a:lnSpc>
              <a:spcBef>
                <a:spcPts val="0"/>
              </a:spcBef>
              <a:spcAft>
                <a:spcPts val="0"/>
              </a:spcAft>
              <a:buSzPts val="688"/>
              <a:buNone/>
            </a:pPr>
            <a:r>
              <a:rPr lang="en" sz="1925">
                <a:solidFill>
                  <a:schemeClr val="accent4"/>
                </a:solidFill>
              </a:rPr>
              <a:t>Bless those who persecute you</a:t>
            </a:r>
            <a:r>
              <a:rPr lang="en" sz="1925">
                <a:solidFill>
                  <a:schemeClr val="lt1"/>
                </a:solidFill>
              </a:rPr>
              <a:t>; bless and do not curse them. </a:t>
            </a:r>
            <a:r>
              <a:rPr lang="en" sz="1925">
                <a:solidFill>
                  <a:srgbClr val="F6AC4E"/>
                </a:solidFill>
              </a:rPr>
              <a:t>Rejoice with those who rejoice, weep with those who weep</a:t>
            </a:r>
            <a:r>
              <a:rPr lang="en" sz="1925">
                <a:solidFill>
                  <a:schemeClr val="lt1"/>
                </a:solidFill>
              </a:rPr>
              <a:t>. Live in harmony with one another. Do not be haughty, but associate with the lowly. Never be wise in your own sight. </a:t>
            </a:r>
            <a:endParaRPr sz="1925">
              <a:solidFill>
                <a:schemeClr val="lt1"/>
              </a:solidFill>
            </a:endParaRPr>
          </a:p>
          <a:p>
            <a:pPr indent="0" lvl="0" marL="0" rtl="0" algn="l">
              <a:lnSpc>
                <a:spcPct val="80000"/>
              </a:lnSpc>
              <a:spcBef>
                <a:spcPts val="0"/>
              </a:spcBef>
              <a:spcAft>
                <a:spcPts val="0"/>
              </a:spcAft>
              <a:buSzPts val="688"/>
              <a:buNone/>
            </a:pPr>
            <a:r>
              <a:t/>
            </a:r>
            <a:endParaRPr sz="1100">
              <a:solidFill>
                <a:schemeClr val="lt1"/>
              </a:solidFill>
            </a:endParaRPr>
          </a:p>
          <a:p>
            <a:pPr indent="0" lvl="0" marL="0" rtl="0" algn="l">
              <a:lnSpc>
                <a:spcPct val="80000"/>
              </a:lnSpc>
              <a:spcBef>
                <a:spcPts val="0"/>
              </a:spcBef>
              <a:spcAft>
                <a:spcPts val="0"/>
              </a:spcAft>
              <a:buSzPts val="688"/>
              <a:buNone/>
            </a:pPr>
            <a:r>
              <a:rPr lang="en" sz="1925">
                <a:solidFill>
                  <a:schemeClr val="lt1"/>
                </a:solidFill>
              </a:rPr>
              <a:t>Repay no one evil for evil, but </a:t>
            </a:r>
            <a:r>
              <a:rPr lang="en" sz="1925">
                <a:solidFill>
                  <a:srgbClr val="F6AC4E"/>
                </a:solidFill>
              </a:rPr>
              <a:t>give thought to do what is honorable in the sight of all</a:t>
            </a:r>
            <a:r>
              <a:rPr lang="en" sz="1925">
                <a:solidFill>
                  <a:schemeClr val="lt1"/>
                </a:solidFill>
              </a:rPr>
              <a:t>. If possible, so far as it depends on you, live peaceably with all. </a:t>
            </a:r>
            <a:endParaRPr sz="1925">
              <a:solidFill>
                <a:schemeClr val="lt1"/>
              </a:solidFill>
            </a:endParaRPr>
          </a:p>
          <a:p>
            <a:pPr indent="0" lvl="0" marL="0" rtl="0" algn="l">
              <a:lnSpc>
                <a:spcPct val="80000"/>
              </a:lnSpc>
              <a:spcBef>
                <a:spcPts val="0"/>
              </a:spcBef>
              <a:spcAft>
                <a:spcPts val="0"/>
              </a:spcAft>
              <a:buSzPts val="688"/>
              <a:buNone/>
            </a:pPr>
            <a:r>
              <a:t/>
            </a:r>
            <a:endParaRPr sz="1100">
              <a:solidFill>
                <a:schemeClr val="lt1"/>
              </a:solidFill>
            </a:endParaRPr>
          </a:p>
          <a:p>
            <a:pPr indent="0" lvl="0" marL="0" rtl="0" algn="l">
              <a:lnSpc>
                <a:spcPct val="80000"/>
              </a:lnSpc>
              <a:spcBef>
                <a:spcPts val="0"/>
              </a:spcBef>
              <a:spcAft>
                <a:spcPts val="0"/>
              </a:spcAft>
              <a:buSzPts val="688"/>
              <a:buNone/>
            </a:pPr>
            <a:r>
              <a:rPr lang="en" sz="1925">
                <a:solidFill>
                  <a:schemeClr val="lt1"/>
                </a:solidFill>
              </a:rPr>
              <a:t>Beloved, never avenge yourselves, but leave it to the wrath of God, for it is written, “Vengeance is mine, I will repay, says the Lord.” </a:t>
            </a:r>
            <a:endParaRPr sz="1925">
              <a:solidFill>
                <a:schemeClr val="lt1"/>
              </a:solidFill>
            </a:endParaRPr>
          </a:p>
          <a:p>
            <a:pPr indent="0" lvl="0" marL="0" rtl="0" algn="l">
              <a:lnSpc>
                <a:spcPct val="80000"/>
              </a:lnSpc>
              <a:spcBef>
                <a:spcPts val="0"/>
              </a:spcBef>
              <a:spcAft>
                <a:spcPts val="0"/>
              </a:spcAft>
              <a:buSzPts val="688"/>
              <a:buNone/>
            </a:pPr>
            <a:r>
              <a:t/>
            </a:r>
            <a:endParaRPr sz="1100">
              <a:solidFill>
                <a:schemeClr val="lt1"/>
              </a:solidFill>
            </a:endParaRPr>
          </a:p>
          <a:p>
            <a:pPr indent="0" lvl="0" marL="0" rtl="0" algn="l">
              <a:lnSpc>
                <a:spcPct val="80000"/>
              </a:lnSpc>
              <a:spcBef>
                <a:spcPts val="0"/>
              </a:spcBef>
              <a:spcAft>
                <a:spcPts val="0"/>
              </a:spcAft>
              <a:buSzPts val="688"/>
              <a:buNone/>
            </a:pPr>
            <a:r>
              <a:rPr lang="en" sz="1925">
                <a:solidFill>
                  <a:schemeClr val="lt1"/>
                </a:solidFill>
              </a:rPr>
              <a:t>To the contrary, “if your enemy is hungry, feed him; if he is thirsty, give him something to drink; for by so doing you will heap burning coals on his head.” </a:t>
            </a:r>
            <a:endParaRPr sz="1925">
              <a:solidFill>
                <a:schemeClr val="lt1"/>
              </a:solidFill>
            </a:endParaRPr>
          </a:p>
          <a:p>
            <a:pPr indent="0" lvl="0" marL="0" rtl="0" algn="l">
              <a:lnSpc>
                <a:spcPct val="80000"/>
              </a:lnSpc>
              <a:spcBef>
                <a:spcPts val="0"/>
              </a:spcBef>
              <a:spcAft>
                <a:spcPts val="0"/>
              </a:spcAft>
              <a:buSzPts val="688"/>
              <a:buNone/>
            </a:pPr>
            <a:r>
              <a:t/>
            </a:r>
            <a:endParaRPr sz="1100">
              <a:solidFill>
                <a:schemeClr val="lt1"/>
              </a:solidFill>
            </a:endParaRPr>
          </a:p>
          <a:p>
            <a:pPr indent="0" lvl="0" marL="0" rtl="0" algn="ctr">
              <a:lnSpc>
                <a:spcPct val="80000"/>
              </a:lnSpc>
              <a:spcBef>
                <a:spcPts val="0"/>
              </a:spcBef>
              <a:spcAft>
                <a:spcPts val="0"/>
              </a:spcAft>
              <a:buSzPts val="688"/>
              <a:buNone/>
            </a:pPr>
            <a:r>
              <a:rPr b="1" lang="en" sz="2425" u="sng">
                <a:solidFill>
                  <a:schemeClr val="accent4"/>
                </a:solidFill>
              </a:rPr>
              <a:t>Do not be overcome by evil, but overcome evil with good.</a:t>
            </a:r>
            <a:endParaRPr sz="1925">
              <a:solidFill>
                <a:schemeClr val="accent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3" name="Shape 143"/>
        <p:cNvGrpSpPr/>
        <p:nvPr/>
      </p:nvGrpSpPr>
      <p:grpSpPr>
        <a:xfrm>
          <a:off x="0" y="0"/>
          <a:ext cx="0" cy="0"/>
          <a:chOff x="0" y="0"/>
          <a:chExt cx="0" cy="0"/>
        </a:xfrm>
      </p:grpSpPr>
      <p:pic>
        <p:nvPicPr>
          <p:cNvPr id="144" name="Google Shape;144;p24"/>
          <p:cNvPicPr preferRelativeResize="0"/>
          <p:nvPr/>
        </p:nvPicPr>
        <p:blipFill>
          <a:blip r:embed="rId3">
            <a:alphaModFix/>
          </a:blip>
          <a:stretch>
            <a:fillRect/>
          </a:stretch>
        </p:blipFill>
        <p:spPr>
          <a:xfrm>
            <a:off x="0" y="0"/>
            <a:ext cx="9143990" cy="5143500"/>
          </a:xfrm>
          <a:prstGeom prst="rect">
            <a:avLst/>
          </a:prstGeom>
          <a:noFill/>
          <a:ln>
            <a:noFill/>
          </a:ln>
        </p:spPr>
      </p:pic>
      <p:sp>
        <p:nvSpPr>
          <p:cNvPr id="145" name="Google Shape;145;p24"/>
          <p:cNvSpPr/>
          <p:nvPr/>
        </p:nvSpPr>
        <p:spPr>
          <a:xfrm>
            <a:off x="1921950" y="3761450"/>
            <a:ext cx="5300100" cy="1061400"/>
          </a:xfrm>
          <a:prstGeom prst="roundRect">
            <a:avLst>
              <a:gd fmla="val 16667" name="adj"/>
            </a:avLst>
          </a:prstGeom>
          <a:solidFill>
            <a:srgbClr val="E69138">
              <a:alpha val="67720"/>
            </a:srgbClr>
          </a:solidFill>
          <a:ln cap="flat" cmpd="sng" w="9525">
            <a:solidFill>
              <a:srgbClr val="F6AC4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E69138"/>
              </a:highlight>
            </a:endParaRPr>
          </a:p>
        </p:txBody>
      </p:sp>
      <p:sp>
        <p:nvSpPr>
          <p:cNvPr id="146" name="Google Shape;146;p24"/>
          <p:cNvSpPr txBox="1"/>
          <p:nvPr/>
        </p:nvSpPr>
        <p:spPr>
          <a:xfrm>
            <a:off x="432951" y="3326925"/>
            <a:ext cx="8235300" cy="172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7000">
                <a:solidFill>
                  <a:srgbClr val="A4C2F4"/>
                </a:solidFill>
                <a:latin typeface="Dancing Script"/>
                <a:ea typeface="Dancing Script"/>
                <a:cs typeface="Dancing Script"/>
                <a:sym typeface="Dancing Script"/>
              </a:rPr>
              <a:t>Everyday Magic </a:t>
            </a:r>
            <a:endParaRPr b="1" sz="7000">
              <a:solidFill>
                <a:srgbClr val="A4C2F4"/>
              </a:solidFill>
              <a:latin typeface="Dancing Script"/>
              <a:ea typeface="Dancing Script"/>
              <a:cs typeface="Dancing Script"/>
              <a:sym typeface="Dancing Scrip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