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5" r:id="rId1"/>
  </p:sldMasterIdLst>
  <p:notesMasterIdLst>
    <p:notesMasterId r:id="rId17"/>
  </p:notesMasterIdLst>
  <p:sldIdLst>
    <p:sldId id="266" r:id="rId2"/>
    <p:sldId id="256" r:id="rId3"/>
    <p:sldId id="269" r:id="rId4"/>
    <p:sldId id="267" r:id="rId5"/>
    <p:sldId id="257" r:id="rId6"/>
    <p:sldId id="270" r:id="rId7"/>
    <p:sldId id="258" r:id="rId8"/>
    <p:sldId id="259" r:id="rId9"/>
    <p:sldId id="260" r:id="rId10"/>
    <p:sldId id="261" r:id="rId11"/>
    <p:sldId id="305" r:id="rId12"/>
    <p:sldId id="304" r:id="rId13"/>
    <p:sldId id="302" r:id="rId14"/>
    <p:sldId id="303" r:id="rId15"/>
    <p:sldId id="264" r:id="rId16"/>
  </p:sldIdLst>
  <p:sldSz cx="9144000" cy="5143500" type="screen16x9"/>
  <p:notesSz cx="6858000" cy="9144000"/>
  <p:embeddedFontLst>
    <p:embeddedFont>
      <p:font typeface="Montserrat" panose="020F0502020204030204" pitchFamily="2" charset="0"/>
      <p:regular r:id="rId18"/>
      <p:bold r:id="rId19"/>
      <p:italic r:id="rId20"/>
      <p:boldItalic r:id="rId21"/>
    </p:embeddedFont>
    <p:embeddedFont>
      <p:font typeface="Montserrat SemiBold" panose="020F0502020204030204"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DF6E47DA-125C-435A-A7AD-1E339D1D912D}">
          <p14:sldIdLst>
            <p14:sldId id="266"/>
            <p14:sldId id="256"/>
            <p14:sldId id="269"/>
            <p14:sldId id="267"/>
            <p14:sldId id="257"/>
            <p14:sldId id="270"/>
            <p14:sldId id="258"/>
            <p14:sldId id="259"/>
            <p14:sldId id="260"/>
            <p14:sldId id="261"/>
            <p14:sldId id="305"/>
            <p14:sldId id="304"/>
            <p14:sldId id="302"/>
            <p14:sldId id="303"/>
            <p14:sldId id="264"/>
          </p14:sldIdLst>
        </p14:section>
        <p14:section name="Untitled Section" id="{99B0E883-6506-443A-BBD4-256BD8ADD9BD}">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23" autoAdjust="0"/>
    <p:restoredTop sz="94660"/>
  </p:normalViewPr>
  <p:slideViewPr>
    <p:cSldViewPr snapToGrid="0">
      <p:cViewPr varScale="1">
        <p:scale>
          <a:sx n="92" d="100"/>
          <a:sy n="92" d="100"/>
        </p:scale>
        <p:origin x="1308" y="30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sen Bible" userId="7cab3e4bd07e19f2" providerId="LiveId" clId="{165AFAD5-4164-49BE-BEED-0F030369CF36}"/>
    <pc:docChg chg="modShowInfo">
      <pc:chgData name="Jansen Bible" userId="7cab3e4bd07e19f2" providerId="LiveId" clId="{165AFAD5-4164-49BE-BEED-0F030369CF36}" dt="2025-11-16T15:17:43.264" v="0" actId="2744"/>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g2ef8e877982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 name="Google Shape;37;g2ef8e877982_1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a:extLst>
            <a:ext uri="{FF2B5EF4-FFF2-40B4-BE49-F238E27FC236}">
              <a16:creationId xmlns:a16="http://schemas.microsoft.com/office/drawing/2014/main" id="{1003D911-C133-E95A-9710-6C5ED5D72575}"/>
            </a:ext>
          </a:extLst>
        </p:cNvPr>
        <p:cNvGrpSpPr/>
        <p:nvPr/>
      </p:nvGrpSpPr>
      <p:grpSpPr>
        <a:xfrm>
          <a:off x="0" y="0"/>
          <a:ext cx="0" cy="0"/>
          <a:chOff x="0" y="0"/>
          <a:chExt cx="0" cy="0"/>
        </a:xfrm>
      </p:grpSpPr>
      <p:sp>
        <p:nvSpPr>
          <p:cNvPr id="36" name="Google Shape;36;g2ef8e877982_1_5:notes">
            <a:extLst>
              <a:ext uri="{FF2B5EF4-FFF2-40B4-BE49-F238E27FC236}">
                <a16:creationId xmlns:a16="http://schemas.microsoft.com/office/drawing/2014/main" id="{917A194A-78E0-43B2-A49B-E77CFBE26C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 name="Google Shape;37;g2ef8e877982_1_5:notes">
            <a:extLst>
              <a:ext uri="{FF2B5EF4-FFF2-40B4-BE49-F238E27FC236}">
                <a16:creationId xmlns:a16="http://schemas.microsoft.com/office/drawing/2014/main" id="{4353DFD0-6161-D3D0-A4B6-8220C79F7AE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246929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 name="Google Shape;4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 name="Google Shape;7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 name="Google Shape;79;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LightTitle 1">
  <p:cSld name="TITLE_1">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3500"/>
              <a:buFont typeface="Montserrat"/>
              <a:buNone/>
              <a:defRPr sz="3500" b="1">
                <a:latin typeface="Montserrat"/>
                <a:ea typeface="Montserrat"/>
                <a:cs typeface="Montserrat"/>
                <a:sym typeface="Montserrat"/>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000"/>
              <a:buNone/>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 Title + Subtitle">
  <p:cSld name="CUSTOM">
    <p:spTree>
      <p:nvGrpSpPr>
        <p:cNvPr id="1" name="Shape 13"/>
        <p:cNvGrpSpPr/>
        <p:nvPr/>
      </p:nvGrpSpPr>
      <p:grpSpPr>
        <a:xfrm>
          <a:off x="0" y="0"/>
          <a:ext cx="0" cy="0"/>
          <a:chOff x="0" y="0"/>
          <a:chExt cx="0" cy="0"/>
        </a:xfrm>
      </p:grpSpPr>
      <p:sp>
        <p:nvSpPr>
          <p:cNvPr id="14" name="Google Shape;14;p3"/>
          <p:cNvSpPr>
            <a:spLocks noGrp="1"/>
          </p:cNvSpPr>
          <p:nvPr>
            <p:ph type="pic" idx="2"/>
          </p:nvPr>
        </p:nvSpPr>
        <p:spPr>
          <a:xfrm>
            <a:off x="681525" y="420575"/>
            <a:ext cx="3407100" cy="4029900"/>
          </a:xfrm>
          <a:prstGeom prst="rect">
            <a:avLst/>
          </a:prstGeom>
          <a:noFill/>
          <a:ln>
            <a:noFill/>
          </a:ln>
        </p:spPr>
        <p:txBody>
          <a:bodyPr/>
          <a:lstStyle/>
          <a:p>
            <a:endParaRPr lang="en-US"/>
          </a:p>
        </p:txBody>
      </p:sp>
      <p:sp>
        <p:nvSpPr>
          <p:cNvPr id="15" name="Google Shape;15;p3"/>
          <p:cNvSpPr txBox="1">
            <a:spLocks noGrp="1"/>
          </p:cNvSpPr>
          <p:nvPr>
            <p:ph type="title"/>
          </p:nvPr>
        </p:nvSpPr>
        <p:spPr>
          <a:xfrm>
            <a:off x="3663575" y="606225"/>
            <a:ext cx="3996300" cy="20490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3500"/>
              <a:buNone/>
              <a:defRPr>
                <a:latin typeface="Montserrat SemiBold"/>
                <a:ea typeface="Montserrat SemiBold"/>
                <a:cs typeface="Montserrat SemiBold"/>
                <a:sym typeface="Montserrat SemiBold"/>
              </a:defRPr>
            </a:lvl1pPr>
            <a:lvl2pPr lvl="1" algn="l">
              <a:lnSpc>
                <a:spcPct val="100000"/>
              </a:lnSpc>
              <a:spcBef>
                <a:spcPts val="0"/>
              </a:spcBef>
              <a:spcAft>
                <a:spcPts val="0"/>
              </a:spcAft>
              <a:buSzPts val="2800"/>
              <a:buNone/>
              <a:defRPr>
                <a:latin typeface="Montserrat SemiBold"/>
                <a:ea typeface="Montserrat SemiBold"/>
                <a:cs typeface="Montserrat SemiBold"/>
                <a:sym typeface="Montserrat SemiBold"/>
              </a:defRPr>
            </a:lvl2pPr>
            <a:lvl3pPr lvl="2" algn="l">
              <a:lnSpc>
                <a:spcPct val="100000"/>
              </a:lnSpc>
              <a:spcBef>
                <a:spcPts val="0"/>
              </a:spcBef>
              <a:spcAft>
                <a:spcPts val="0"/>
              </a:spcAft>
              <a:buSzPts val="2800"/>
              <a:buNone/>
              <a:defRPr>
                <a:latin typeface="Montserrat SemiBold"/>
                <a:ea typeface="Montserrat SemiBold"/>
                <a:cs typeface="Montserrat SemiBold"/>
                <a:sym typeface="Montserrat SemiBold"/>
              </a:defRPr>
            </a:lvl3pPr>
            <a:lvl4pPr lvl="3" algn="l">
              <a:lnSpc>
                <a:spcPct val="100000"/>
              </a:lnSpc>
              <a:spcBef>
                <a:spcPts val="0"/>
              </a:spcBef>
              <a:spcAft>
                <a:spcPts val="0"/>
              </a:spcAft>
              <a:buSzPts val="2800"/>
              <a:buNone/>
              <a:defRPr>
                <a:latin typeface="Montserrat SemiBold"/>
                <a:ea typeface="Montserrat SemiBold"/>
                <a:cs typeface="Montserrat SemiBold"/>
                <a:sym typeface="Montserrat SemiBold"/>
              </a:defRPr>
            </a:lvl4pPr>
            <a:lvl5pPr lvl="4" algn="l">
              <a:lnSpc>
                <a:spcPct val="100000"/>
              </a:lnSpc>
              <a:spcBef>
                <a:spcPts val="0"/>
              </a:spcBef>
              <a:spcAft>
                <a:spcPts val="0"/>
              </a:spcAft>
              <a:buSzPts val="2800"/>
              <a:buNone/>
              <a:defRPr>
                <a:latin typeface="Montserrat SemiBold"/>
                <a:ea typeface="Montserrat SemiBold"/>
                <a:cs typeface="Montserrat SemiBold"/>
                <a:sym typeface="Montserrat SemiBold"/>
              </a:defRPr>
            </a:lvl5pPr>
            <a:lvl6pPr lvl="5" algn="l">
              <a:lnSpc>
                <a:spcPct val="100000"/>
              </a:lnSpc>
              <a:spcBef>
                <a:spcPts val="0"/>
              </a:spcBef>
              <a:spcAft>
                <a:spcPts val="0"/>
              </a:spcAft>
              <a:buSzPts val="2800"/>
              <a:buNone/>
              <a:defRPr>
                <a:latin typeface="Montserrat SemiBold"/>
                <a:ea typeface="Montserrat SemiBold"/>
                <a:cs typeface="Montserrat SemiBold"/>
                <a:sym typeface="Montserrat SemiBold"/>
              </a:defRPr>
            </a:lvl6pPr>
            <a:lvl7pPr lvl="6" algn="l">
              <a:lnSpc>
                <a:spcPct val="100000"/>
              </a:lnSpc>
              <a:spcBef>
                <a:spcPts val="0"/>
              </a:spcBef>
              <a:spcAft>
                <a:spcPts val="0"/>
              </a:spcAft>
              <a:buSzPts val="2800"/>
              <a:buNone/>
              <a:defRPr>
                <a:latin typeface="Montserrat SemiBold"/>
                <a:ea typeface="Montserrat SemiBold"/>
                <a:cs typeface="Montserrat SemiBold"/>
                <a:sym typeface="Montserrat SemiBold"/>
              </a:defRPr>
            </a:lvl7pPr>
            <a:lvl8pPr lvl="7" algn="l">
              <a:lnSpc>
                <a:spcPct val="100000"/>
              </a:lnSpc>
              <a:spcBef>
                <a:spcPts val="0"/>
              </a:spcBef>
              <a:spcAft>
                <a:spcPts val="0"/>
              </a:spcAft>
              <a:buSzPts val="2800"/>
              <a:buNone/>
              <a:defRPr>
                <a:latin typeface="Montserrat SemiBold"/>
                <a:ea typeface="Montserrat SemiBold"/>
                <a:cs typeface="Montserrat SemiBold"/>
                <a:sym typeface="Montserrat SemiBold"/>
              </a:defRPr>
            </a:lvl8pPr>
            <a:lvl9pPr lvl="8" algn="l">
              <a:lnSpc>
                <a:spcPct val="100000"/>
              </a:lnSpc>
              <a:spcBef>
                <a:spcPts val="0"/>
              </a:spcBef>
              <a:spcAft>
                <a:spcPts val="0"/>
              </a:spcAft>
              <a:buSzPts val="2800"/>
              <a:buNone/>
              <a:defRPr>
                <a:latin typeface="Montserrat SemiBold"/>
                <a:ea typeface="Montserrat SemiBold"/>
                <a:cs typeface="Montserrat SemiBold"/>
                <a:sym typeface="Montserrat SemiBold"/>
              </a:defRPr>
            </a:lvl9pPr>
          </a:lstStyle>
          <a:p>
            <a:endParaRPr/>
          </a:p>
        </p:txBody>
      </p:sp>
      <p:sp>
        <p:nvSpPr>
          <p:cNvPr id="16" name="Google Shape;16;p3"/>
          <p:cNvSpPr txBox="1">
            <a:spLocks noGrp="1"/>
          </p:cNvSpPr>
          <p:nvPr>
            <p:ph type="subTitle" idx="1"/>
          </p:nvPr>
        </p:nvSpPr>
        <p:spPr>
          <a:xfrm>
            <a:off x="3663575" y="2687600"/>
            <a:ext cx="3267900" cy="14403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800"/>
              <a:buNone/>
              <a:defRPr sz="2800"/>
            </a:lvl2pPr>
            <a:lvl3pPr lvl="2" algn="l">
              <a:lnSpc>
                <a:spcPct val="100000"/>
              </a:lnSpc>
              <a:spcBef>
                <a:spcPts val="0"/>
              </a:spcBef>
              <a:spcAft>
                <a:spcPts val="0"/>
              </a:spcAft>
              <a:buSzPts val="2800"/>
              <a:buNone/>
              <a:defRPr sz="2800"/>
            </a:lvl3pPr>
            <a:lvl4pPr lvl="3" algn="l">
              <a:lnSpc>
                <a:spcPct val="100000"/>
              </a:lnSpc>
              <a:spcBef>
                <a:spcPts val="0"/>
              </a:spcBef>
              <a:spcAft>
                <a:spcPts val="0"/>
              </a:spcAft>
              <a:buSzPts val="2800"/>
              <a:buNone/>
              <a:defRPr sz="2800"/>
            </a:lvl4pPr>
            <a:lvl5pPr lvl="4" algn="l">
              <a:lnSpc>
                <a:spcPct val="100000"/>
              </a:lnSpc>
              <a:spcBef>
                <a:spcPts val="0"/>
              </a:spcBef>
              <a:spcAft>
                <a:spcPts val="0"/>
              </a:spcAft>
              <a:buSzPts val="2800"/>
              <a:buNone/>
              <a:defRPr sz="2800"/>
            </a:lvl5pPr>
            <a:lvl6pPr lvl="5" algn="l">
              <a:lnSpc>
                <a:spcPct val="100000"/>
              </a:lnSpc>
              <a:spcBef>
                <a:spcPts val="0"/>
              </a:spcBef>
              <a:spcAft>
                <a:spcPts val="0"/>
              </a:spcAft>
              <a:buSzPts val="2800"/>
              <a:buNone/>
              <a:defRPr sz="2800"/>
            </a:lvl6pPr>
            <a:lvl7pPr lvl="6" algn="l">
              <a:lnSpc>
                <a:spcPct val="100000"/>
              </a:lnSpc>
              <a:spcBef>
                <a:spcPts val="0"/>
              </a:spcBef>
              <a:spcAft>
                <a:spcPts val="0"/>
              </a:spcAft>
              <a:buSzPts val="2800"/>
              <a:buNone/>
              <a:defRPr sz="2800"/>
            </a:lvl7pPr>
            <a:lvl8pPr lvl="7" algn="l">
              <a:lnSpc>
                <a:spcPct val="100000"/>
              </a:lnSpc>
              <a:spcBef>
                <a:spcPts val="0"/>
              </a:spcBef>
              <a:spcAft>
                <a:spcPts val="0"/>
              </a:spcAft>
              <a:buSzPts val="2800"/>
              <a:buNone/>
              <a:defRPr sz="2800"/>
            </a:lvl8pPr>
            <a:lvl9pPr lvl="8" algn="l">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S">
  <p:cSld name="CUSTOM_3">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1718550" y="1530025"/>
            <a:ext cx="5706900" cy="649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2000"/>
              <a:buNone/>
              <a:defRPr sz="2000">
                <a:latin typeface="Montserrat SemiBold"/>
                <a:ea typeface="Montserrat SemiBold"/>
                <a:cs typeface="Montserrat SemiBold"/>
                <a:sym typeface="Montserrat SemiBold"/>
              </a:defRPr>
            </a:lvl1pPr>
            <a:lvl2pPr lvl="1" algn="l">
              <a:lnSpc>
                <a:spcPct val="100000"/>
              </a:lnSpc>
              <a:spcBef>
                <a:spcPts val="0"/>
              </a:spcBef>
              <a:spcAft>
                <a:spcPts val="0"/>
              </a:spcAft>
              <a:buSzPts val="2800"/>
              <a:buNone/>
              <a:defRPr>
                <a:latin typeface="Montserrat SemiBold"/>
                <a:ea typeface="Montserrat SemiBold"/>
                <a:cs typeface="Montserrat SemiBold"/>
                <a:sym typeface="Montserrat SemiBold"/>
              </a:defRPr>
            </a:lvl2pPr>
            <a:lvl3pPr lvl="2" algn="l">
              <a:lnSpc>
                <a:spcPct val="100000"/>
              </a:lnSpc>
              <a:spcBef>
                <a:spcPts val="0"/>
              </a:spcBef>
              <a:spcAft>
                <a:spcPts val="0"/>
              </a:spcAft>
              <a:buSzPts val="2800"/>
              <a:buNone/>
              <a:defRPr>
                <a:latin typeface="Montserrat SemiBold"/>
                <a:ea typeface="Montserrat SemiBold"/>
                <a:cs typeface="Montserrat SemiBold"/>
                <a:sym typeface="Montserrat SemiBold"/>
              </a:defRPr>
            </a:lvl3pPr>
            <a:lvl4pPr lvl="3" algn="l">
              <a:lnSpc>
                <a:spcPct val="100000"/>
              </a:lnSpc>
              <a:spcBef>
                <a:spcPts val="0"/>
              </a:spcBef>
              <a:spcAft>
                <a:spcPts val="0"/>
              </a:spcAft>
              <a:buSzPts val="2800"/>
              <a:buNone/>
              <a:defRPr>
                <a:latin typeface="Montserrat SemiBold"/>
                <a:ea typeface="Montserrat SemiBold"/>
                <a:cs typeface="Montserrat SemiBold"/>
                <a:sym typeface="Montserrat SemiBold"/>
              </a:defRPr>
            </a:lvl4pPr>
            <a:lvl5pPr lvl="4" algn="l">
              <a:lnSpc>
                <a:spcPct val="100000"/>
              </a:lnSpc>
              <a:spcBef>
                <a:spcPts val="0"/>
              </a:spcBef>
              <a:spcAft>
                <a:spcPts val="0"/>
              </a:spcAft>
              <a:buSzPts val="2800"/>
              <a:buNone/>
              <a:defRPr>
                <a:latin typeface="Montserrat SemiBold"/>
                <a:ea typeface="Montserrat SemiBold"/>
                <a:cs typeface="Montserrat SemiBold"/>
                <a:sym typeface="Montserrat SemiBold"/>
              </a:defRPr>
            </a:lvl5pPr>
            <a:lvl6pPr lvl="5" algn="l">
              <a:lnSpc>
                <a:spcPct val="100000"/>
              </a:lnSpc>
              <a:spcBef>
                <a:spcPts val="0"/>
              </a:spcBef>
              <a:spcAft>
                <a:spcPts val="0"/>
              </a:spcAft>
              <a:buSzPts val="2800"/>
              <a:buNone/>
              <a:defRPr>
                <a:latin typeface="Montserrat SemiBold"/>
                <a:ea typeface="Montserrat SemiBold"/>
                <a:cs typeface="Montserrat SemiBold"/>
                <a:sym typeface="Montserrat SemiBold"/>
              </a:defRPr>
            </a:lvl6pPr>
            <a:lvl7pPr lvl="6" algn="l">
              <a:lnSpc>
                <a:spcPct val="100000"/>
              </a:lnSpc>
              <a:spcBef>
                <a:spcPts val="0"/>
              </a:spcBef>
              <a:spcAft>
                <a:spcPts val="0"/>
              </a:spcAft>
              <a:buSzPts val="2800"/>
              <a:buNone/>
              <a:defRPr>
                <a:latin typeface="Montserrat SemiBold"/>
                <a:ea typeface="Montserrat SemiBold"/>
                <a:cs typeface="Montserrat SemiBold"/>
                <a:sym typeface="Montserrat SemiBold"/>
              </a:defRPr>
            </a:lvl7pPr>
            <a:lvl8pPr lvl="7" algn="l">
              <a:lnSpc>
                <a:spcPct val="100000"/>
              </a:lnSpc>
              <a:spcBef>
                <a:spcPts val="0"/>
              </a:spcBef>
              <a:spcAft>
                <a:spcPts val="0"/>
              </a:spcAft>
              <a:buSzPts val="2800"/>
              <a:buNone/>
              <a:defRPr>
                <a:latin typeface="Montserrat SemiBold"/>
                <a:ea typeface="Montserrat SemiBold"/>
                <a:cs typeface="Montserrat SemiBold"/>
                <a:sym typeface="Montserrat SemiBold"/>
              </a:defRPr>
            </a:lvl8pPr>
            <a:lvl9pPr lvl="8" algn="l">
              <a:lnSpc>
                <a:spcPct val="100000"/>
              </a:lnSpc>
              <a:spcBef>
                <a:spcPts val="0"/>
              </a:spcBef>
              <a:spcAft>
                <a:spcPts val="0"/>
              </a:spcAft>
              <a:buSzPts val="2800"/>
              <a:buNone/>
              <a:defRPr>
                <a:latin typeface="Montserrat SemiBold"/>
                <a:ea typeface="Montserrat SemiBold"/>
                <a:cs typeface="Montserrat SemiBold"/>
                <a:sym typeface="Montserrat SemiBold"/>
              </a:defRPr>
            </a:lvl9pPr>
          </a:lstStyle>
          <a:p>
            <a:endParaRPr/>
          </a:p>
        </p:txBody>
      </p:sp>
      <p:sp>
        <p:nvSpPr>
          <p:cNvPr id="19" name="Google Shape;19;p4"/>
          <p:cNvSpPr txBox="1">
            <a:spLocks noGrp="1"/>
          </p:cNvSpPr>
          <p:nvPr>
            <p:ph type="subTitle" idx="1"/>
          </p:nvPr>
        </p:nvSpPr>
        <p:spPr>
          <a:xfrm>
            <a:off x="1733325" y="2302400"/>
            <a:ext cx="5704800" cy="764400"/>
          </a:xfrm>
          <a:prstGeom prst="rect">
            <a:avLst/>
          </a:prstGeom>
          <a:noFill/>
          <a:ln>
            <a:noFill/>
          </a:ln>
        </p:spPr>
        <p:txBody>
          <a:bodyPr spcFirstLastPara="1" wrap="square" lIns="91425" tIns="91425" rIns="91425" bIns="91425" anchor="t" anchorCtr="0">
            <a:normAutofit/>
          </a:bodyPr>
          <a:lstStyle>
            <a:lvl1pPr lvl="0" algn="ctr">
              <a:lnSpc>
                <a:spcPct val="115000"/>
              </a:lnSpc>
              <a:spcBef>
                <a:spcPts val="0"/>
              </a:spcBef>
              <a:spcAft>
                <a:spcPts val="0"/>
              </a:spcAft>
              <a:buSzPts val="1400"/>
              <a:buNone/>
              <a:defRPr sz="1400"/>
            </a:lvl1pPr>
            <a:lvl2pPr lvl="1" algn="l">
              <a:lnSpc>
                <a:spcPct val="115000"/>
              </a:lnSpc>
              <a:spcBef>
                <a:spcPts val="0"/>
              </a:spcBef>
              <a:spcAft>
                <a:spcPts val="0"/>
              </a:spcAft>
              <a:buSzPts val="1700"/>
              <a:buNone/>
              <a:defRPr/>
            </a:lvl2pPr>
            <a:lvl3pPr lvl="2" algn="l">
              <a:lnSpc>
                <a:spcPct val="115000"/>
              </a:lnSpc>
              <a:spcBef>
                <a:spcPts val="0"/>
              </a:spcBef>
              <a:spcAft>
                <a:spcPts val="0"/>
              </a:spcAft>
              <a:buSzPts val="1700"/>
              <a:buNone/>
              <a:defRPr/>
            </a:lvl3pPr>
            <a:lvl4pPr lvl="3" algn="l">
              <a:lnSpc>
                <a:spcPct val="115000"/>
              </a:lnSpc>
              <a:spcBef>
                <a:spcPts val="0"/>
              </a:spcBef>
              <a:spcAft>
                <a:spcPts val="0"/>
              </a:spcAft>
              <a:buSzPts val="1700"/>
              <a:buNone/>
              <a:defRPr/>
            </a:lvl4pPr>
            <a:lvl5pPr lvl="4" algn="l">
              <a:lnSpc>
                <a:spcPct val="115000"/>
              </a:lnSpc>
              <a:spcBef>
                <a:spcPts val="0"/>
              </a:spcBef>
              <a:spcAft>
                <a:spcPts val="0"/>
              </a:spcAft>
              <a:buSzPts val="1700"/>
              <a:buNone/>
              <a:defRPr/>
            </a:lvl5pPr>
            <a:lvl6pPr lvl="5" algn="l">
              <a:lnSpc>
                <a:spcPct val="115000"/>
              </a:lnSpc>
              <a:spcBef>
                <a:spcPts val="0"/>
              </a:spcBef>
              <a:spcAft>
                <a:spcPts val="0"/>
              </a:spcAft>
              <a:buSzPts val="1700"/>
              <a:buNone/>
              <a:defRPr/>
            </a:lvl6pPr>
            <a:lvl7pPr lvl="6" algn="l">
              <a:lnSpc>
                <a:spcPct val="115000"/>
              </a:lnSpc>
              <a:spcBef>
                <a:spcPts val="0"/>
              </a:spcBef>
              <a:spcAft>
                <a:spcPts val="0"/>
              </a:spcAft>
              <a:buSzPts val="1700"/>
              <a:buNone/>
              <a:defRPr/>
            </a:lvl7pPr>
            <a:lvl8pPr lvl="7" algn="l">
              <a:lnSpc>
                <a:spcPct val="115000"/>
              </a:lnSpc>
              <a:spcBef>
                <a:spcPts val="0"/>
              </a:spcBef>
              <a:spcAft>
                <a:spcPts val="0"/>
              </a:spcAft>
              <a:buSzPts val="1700"/>
              <a:buNone/>
              <a:defRPr/>
            </a:lvl8pPr>
            <a:lvl9pPr lvl="8" algn="l">
              <a:lnSpc>
                <a:spcPct val="115000"/>
              </a:lnSpc>
              <a:spcBef>
                <a:spcPts val="0"/>
              </a:spcBef>
              <a:spcAft>
                <a:spcPts val="0"/>
              </a:spcAft>
              <a:buSzPts val="17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ullets">
  <p:cSld name="CUSTOM_2">
    <p:spTree>
      <p:nvGrpSpPr>
        <p:cNvPr id="1" name="Shape 26"/>
        <p:cNvGrpSpPr/>
        <p:nvPr/>
      </p:nvGrpSpPr>
      <p:grpSpPr>
        <a:xfrm>
          <a:off x="0" y="0"/>
          <a:ext cx="0" cy="0"/>
          <a:chOff x="0" y="0"/>
          <a:chExt cx="0" cy="0"/>
        </a:xfrm>
      </p:grpSpPr>
      <p:sp>
        <p:nvSpPr>
          <p:cNvPr id="27" name="Google Shape;27;p7"/>
          <p:cNvSpPr txBox="1">
            <a:spLocks noGrp="1"/>
          </p:cNvSpPr>
          <p:nvPr>
            <p:ph type="subTitle" idx="1"/>
          </p:nvPr>
        </p:nvSpPr>
        <p:spPr>
          <a:xfrm>
            <a:off x="1289775" y="1811075"/>
            <a:ext cx="1951800" cy="1398900"/>
          </a:xfrm>
          <a:prstGeom prst="rect">
            <a:avLst/>
          </a:prstGeom>
          <a:noFill/>
          <a:ln>
            <a:noFill/>
          </a:ln>
        </p:spPr>
        <p:txBody>
          <a:bodyPr spcFirstLastPara="1" wrap="square" lIns="91425" tIns="91425" rIns="91425" bIns="91425" anchor="t" anchorCtr="0">
            <a:normAutofit/>
          </a:bodyPr>
          <a:lstStyle>
            <a:lvl1pPr lvl="0" algn="l">
              <a:lnSpc>
                <a:spcPct val="115000"/>
              </a:lnSpc>
              <a:spcBef>
                <a:spcPts val="0"/>
              </a:spcBef>
              <a:spcAft>
                <a:spcPts val="0"/>
              </a:spcAft>
              <a:buClr>
                <a:schemeClr val="dk1"/>
              </a:buClr>
              <a:buSzPts val="1700"/>
              <a:buNone/>
              <a:defRPr sz="1700">
                <a:solidFill>
                  <a:schemeClr val="dk1"/>
                </a:solidFill>
              </a:defRPr>
            </a:lvl1pPr>
            <a:lvl2pPr lvl="1" algn="l">
              <a:lnSpc>
                <a:spcPct val="115000"/>
              </a:lnSpc>
              <a:spcBef>
                <a:spcPts val="0"/>
              </a:spcBef>
              <a:spcAft>
                <a:spcPts val="0"/>
              </a:spcAft>
              <a:buClr>
                <a:schemeClr val="dk1"/>
              </a:buClr>
              <a:buSzPts val="1700"/>
              <a:buNone/>
              <a:defRPr>
                <a:solidFill>
                  <a:schemeClr val="dk1"/>
                </a:solidFill>
              </a:defRPr>
            </a:lvl2pPr>
            <a:lvl3pPr lvl="2" algn="l">
              <a:lnSpc>
                <a:spcPct val="115000"/>
              </a:lnSpc>
              <a:spcBef>
                <a:spcPts val="0"/>
              </a:spcBef>
              <a:spcAft>
                <a:spcPts val="0"/>
              </a:spcAft>
              <a:buClr>
                <a:schemeClr val="dk1"/>
              </a:buClr>
              <a:buSzPts val="1700"/>
              <a:buNone/>
              <a:defRPr>
                <a:solidFill>
                  <a:schemeClr val="dk1"/>
                </a:solidFill>
              </a:defRPr>
            </a:lvl3pPr>
            <a:lvl4pPr lvl="3" algn="l">
              <a:lnSpc>
                <a:spcPct val="115000"/>
              </a:lnSpc>
              <a:spcBef>
                <a:spcPts val="0"/>
              </a:spcBef>
              <a:spcAft>
                <a:spcPts val="0"/>
              </a:spcAft>
              <a:buClr>
                <a:schemeClr val="dk1"/>
              </a:buClr>
              <a:buSzPts val="1700"/>
              <a:buNone/>
              <a:defRPr>
                <a:solidFill>
                  <a:schemeClr val="dk1"/>
                </a:solidFill>
              </a:defRPr>
            </a:lvl4pPr>
            <a:lvl5pPr lvl="4" algn="l">
              <a:lnSpc>
                <a:spcPct val="115000"/>
              </a:lnSpc>
              <a:spcBef>
                <a:spcPts val="0"/>
              </a:spcBef>
              <a:spcAft>
                <a:spcPts val="0"/>
              </a:spcAft>
              <a:buClr>
                <a:schemeClr val="dk1"/>
              </a:buClr>
              <a:buSzPts val="1700"/>
              <a:buNone/>
              <a:defRPr>
                <a:solidFill>
                  <a:schemeClr val="dk1"/>
                </a:solidFill>
              </a:defRPr>
            </a:lvl5pPr>
            <a:lvl6pPr lvl="5" algn="l">
              <a:lnSpc>
                <a:spcPct val="115000"/>
              </a:lnSpc>
              <a:spcBef>
                <a:spcPts val="0"/>
              </a:spcBef>
              <a:spcAft>
                <a:spcPts val="0"/>
              </a:spcAft>
              <a:buClr>
                <a:schemeClr val="dk1"/>
              </a:buClr>
              <a:buSzPts val="1700"/>
              <a:buNone/>
              <a:defRPr>
                <a:solidFill>
                  <a:schemeClr val="dk1"/>
                </a:solidFill>
              </a:defRPr>
            </a:lvl6pPr>
            <a:lvl7pPr lvl="6" algn="l">
              <a:lnSpc>
                <a:spcPct val="115000"/>
              </a:lnSpc>
              <a:spcBef>
                <a:spcPts val="0"/>
              </a:spcBef>
              <a:spcAft>
                <a:spcPts val="0"/>
              </a:spcAft>
              <a:buClr>
                <a:schemeClr val="dk1"/>
              </a:buClr>
              <a:buSzPts val="1700"/>
              <a:buNone/>
              <a:defRPr>
                <a:solidFill>
                  <a:schemeClr val="dk1"/>
                </a:solidFill>
              </a:defRPr>
            </a:lvl7pPr>
            <a:lvl8pPr lvl="7" algn="l">
              <a:lnSpc>
                <a:spcPct val="115000"/>
              </a:lnSpc>
              <a:spcBef>
                <a:spcPts val="0"/>
              </a:spcBef>
              <a:spcAft>
                <a:spcPts val="0"/>
              </a:spcAft>
              <a:buClr>
                <a:schemeClr val="dk1"/>
              </a:buClr>
              <a:buSzPts val="1700"/>
              <a:buNone/>
              <a:defRPr>
                <a:solidFill>
                  <a:schemeClr val="dk1"/>
                </a:solidFill>
              </a:defRPr>
            </a:lvl8pPr>
            <a:lvl9pPr lvl="8" algn="l">
              <a:lnSpc>
                <a:spcPct val="115000"/>
              </a:lnSpc>
              <a:spcBef>
                <a:spcPts val="0"/>
              </a:spcBef>
              <a:spcAft>
                <a:spcPts val="0"/>
              </a:spcAft>
              <a:buClr>
                <a:schemeClr val="dk1"/>
              </a:buClr>
              <a:buSzPts val="1700"/>
              <a:buNone/>
              <a:defRPr>
                <a:solidFill>
                  <a:schemeClr val="dk1"/>
                </a:solidFill>
              </a:defRPr>
            </a:lvl9pPr>
          </a:lstStyle>
          <a:p>
            <a:endParaRPr/>
          </a:p>
        </p:txBody>
      </p:sp>
      <p:cxnSp>
        <p:nvCxnSpPr>
          <p:cNvPr id="28" name="Google Shape;28;p7"/>
          <p:cNvCxnSpPr/>
          <p:nvPr/>
        </p:nvCxnSpPr>
        <p:spPr>
          <a:xfrm>
            <a:off x="1228375" y="1927025"/>
            <a:ext cx="0" cy="1167000"/>
          </a:xfrm>
          <a:prstGeom prst="straightConnector1">
            <a:avLst/>
          </a:prstGeom>
          <a:noFill/>
          <a:ln w="9525" cap="flat" cmpd="sng">
            <a:solidFill>
              <a:schemeClr val="lt1"/>
            </a:solidFill>
            <a:prstDash val="solid"/>
            <a:round/>
            <a:headEnd type="none" w="sm" len="sm"/>
            <a:tailEnd type="none" w="sm" len="sm"/>
          </a:ln>
        </p:spPr>
      </p:cxnSp>
      <p:sp>
        <p:nvSpPr>
          <p:cNvPr id="29" name="Google Shape;29;p7"/>
          <p:cNvSpPr txBox="1">
            <a:spLocks noGrp="1"/>
          </p:cNvSpPr>
          <p:nvPr>
            <p:ph type="subTitle" idx="2"/>
          </p:nvPr>
        </p:nvSpPr>
        <p:spPr>
          <a:xfrm>
            <a:off x="3343775" y="1811075"/>
            <a:ext cx="1951800" cy="1398900"/>
          </a:xfrm>
          <a:prstGeom prst="rect">
            <a:avLst/>
          </a:prstGeom>
          <a:noFill/>
          <a:ln>
            <a:noFill/>
          </a:ln>
        </p:spPr>
        <p:txBody>
          <a:bodyPr spcFirstLastPara="1" wrap="square" lIns="91425" tIns="91425" rIns="91425" bIns="91425" anchor="t" anchorCtr="0">
            <a:normAutofit/>
          </a:bodyPr>
          <a:lstStyle>
            <a:lvl1pPr lvl="0" algn="l">
              <a:lnSpc>
                <a:spcPct val="115000"/>
              </a:lnSpc>
              <a:spcBef>
                <a:spcPts val="0"/>
              </a:spcBef>
              <a:spcAft>
                <a:spcPts val="0"/>
              </a:spcAft>
              <a:buClr>
                <a:schemeClr val="dk1"/>
              </a:buClr>
              <a:buSzPts val="1700"/>
              <a:buNone/>
              <a:defRPr sz="1700">
                <a:solidFill>
                  <a:schemeClr val="dk1"/>
                </a:solidFill>
              </a:defRPr>
            </a:lvl1pPr>
            <a:lvl2pPr lvl="1" algn="l">
              <a:lnSpc>
                <a:spcPct val="115000"/>
              </a:lnSpc>
              <a:spcBef>
                <a:spcPts val="0"/>
              </a:spcBef>
              <a:spcAft>
                <a:spcPts val="0"/>
              </a:spcAft>
              <a:buClr>
                <a:schemeClr val="dk1"/>
              </a:buClr>
              <a:buSzPts val="1700"/>
              <a:buNone/>
              <a:defRPr>
                <a:solidFill>
                  <a:schemeClr val="dk1"/>
                </a:solidFill>
              </a:defRPr>
            </a:lvl2pPr>
            <a:lvl3pPr lvl="2" algn="l">
              <a:lnSpc>
                <a:spcPct val="115000"/>
              </a:lnSpc>
              <a:spcBef>
                <a:spcPts val="0"/>
              </a:spcBef>
              <a:spcAft>
                <a:spcPts val="0"/>
              </a:spcAft>
              <a:buClr>
                <a:schemeClr val="dk1"/>
              </a:buClr>
              <a:buSzPts val="1700"/>
              <a:buNone/>
              <a:defRPr>
                <a:solidFill>
                  <a:schemeClr val="dk1"/>
                </a:solidFill>
              </a:defRPr>
            </a:lvl3pPr>
            <a:lvl4pPr lvl="3" algn="l">
              <a:lnSpc>
                <a:spcPct val="115000"/>
              </a:lnSpc>
              <a:spcBef>
                <a:spcPts val="0"/>
              </a:spcBef>
              <a:spcAft>
                <a:spcPts val="0"/>
              </a:spcAft>
              <a:buClr>
                <a:schemeClr val="dk1"/>
              </a:buClr>
              <a:buSzPts val="1700"/>
              <a:buNone/>
              <a:defRPr>
                <a:solidFill>
                  <a:schemeClr val="dk1"/>
                </a:solidFill>
              </a:defRPr>
            </a:lvl4pPr>
            <a:lvl5pPr lvl="4" algn="l">
              <a:lnSpc>
                <a:spcPct val="115000"/>
              </a:lnSpc>
              <a:spcBef>
                <a:spcPts val="0"/>
              </a:spcBef>
              <a:spcAft>
                <a:spcPts val="0"/>
              </a:spcAft>
              <a:buClr>
                <a:schemeClr val="dk1"/>
              </a:buClr>
              <a:buSzPts val="1700"/>
              <a:buNone/>
              <a:defRPr>
                <a:solidFill>
                  <a:schemeClr val="dk1"/>
                </a:solidFill>
              </a:defRPr>
            </a:lvl5pPr>
            <a:lvl6pPr lvl="5" algn="l">
              <a:lnSpc>
                <a:spcPct val="115000"/>
              </a:lnSpc>
              <a:spcBef>
                <a:spcPts val="0"/>
              </a:spcBef>
              <a:spcAft>
                <a:spcPts val="0"/>
              </a:spcAft>
              <a:buClr>
                <a:schemeClr val="dk1"/>
              </a:buClr>
              <a:buSzPts val="1700"/>
              <a:buNone/>
              <a:defRPr>
                <a:solidFill>
                  <a:schemeClr val="dk1"/>
                </a:solidFill>
              </a:defRPr>
            </a:lvl6pPr>
            <a:lvl7pPr lvl="6" algn="l">
              <a:lnSpc>
                <a:spcPct val="115000"/>
              </a:lnSpc>
              <a:spcBef>
                <a:spcPts val="0"/>
              </a:spcBef>
              <a:spcAft>
                <a:spcPts val="0"/>
              </a:spcAft>
              <a:buClr>
                <a:schemeClr val="dk1"/>
              </a:buClr>
              <a:buSzPts val="1700"/>
              <a:buNone/>
              <a:defRPr>
                <a:solidFill>
                  <a:schemeClr val="dk1"/>
                </a:solidFill>
              </a:defRPr>
            </a:lvl7pPr>
            <a:lvl8pPr lvl="7" algn="l">
              <a:lnSpc>
                <a:spcPct val="115000"/>
              </a:lnSpc>
              <a:spcBef>
                <a:spcPts val="0"/>
              </a:spcBef>
              <a:spcAft>
                <a:spcPts val="0"/>
              </a:spcAft>
              <a:buClr>
                <a:schemeClr val="dk1"/>
              </a:buClr>
              <a:buSzPts val="1700"/>
              <a:buNone/>
              <a:defRPr>
                <a:solidFill>
                  <a:schemeClr val="dk1"/>
                </a:solidFill>
              </a:defRPr>
            </a:lvl8pPr>
            <a:lvl9pPr lvl="8" algn="l">
              <a:lnSpc>
                <a:spcPct val="115000"/>
              </a:lnSpc>
              <a:spcBef>
                <a:spcPts val="0"/>
              </a:spcBef>
              <a:spcAft>
                <a:spcPts val="0"/>
              </a:spcAft>
              <a:buClr>
                <a:schemeClr val="dk1"/>
              </a:buClr>
              <a:buSzPts val="1700"/>
              <a:buNone/>
              <a:defRPr>
                <a:solidFill>
                  <a:schemeClr val="dk1"/>
                </a:solidFill>
              </a:defRPr>
            </a:lvl9pPr>
          </a:lstStyle>
          <a:p>
            <a:endParaRPr/>
          </a:p>
        </p:txBody>
      </p:sp>
      <p:cxnSp>
        <p:nvCxnSpPr>
          <p:cNvPr id="30" name="Google Shape;30;p7"/>
          <p:cNvCxnSpPr/>
          <p:nvPr/>
        </p:nvCxnSpPr>
        <p:spPr>
          <a:xfrm>
            <a:off x="3282375" y="1927025"/>
            <a:ext cx="0" cy="1167000"/>
          </a:xfrm>
          <a:prstGeom prst="straightConnector1">
            <a:avLst/>
          </a:prstGeom>
          <a:noFill/>
          <a:ln w="9525" cap="flat" cmpd="sng">
            <a:solidFill>
              <a:schemeClr val="lt1"/>
            </a:solidFill>
            <a:prstDash val="solid"/>
            <a:round/>
            <a:headEnd type="none" w="sm" len="sm"/>
            <a:tailEnd type="none" w="sm" len="sm"/>
          </a:ln>
        </p:spPr>
      </p:cxnSp>
      <p:sp>
        <p:nvSpPr>
          <p:cNvPr id="31" name="Google Shape;31;p7"/>
          <p:cNvSpPr txBox="1">
            <a:spLocks noGrp="1"/>
          </p:cNvSpPr>
          <p:nvPr>
            <p:ph type="subTitle" idx="3"/>
          </p:nvPr>
        </p:nvSpPr>
        <p:spPr>
          <a:xfrm>
            <a:off x="5397775" y="1811075"/>
            <a:ext cx="1951800" cy="1398900"/>
          </a:xfrm>
          <a:prstGeom prst="rect">
            <a:avLst/>
          </a:prstGeom>
          <a:noFill/>
          <a:ln>
            <a:noFill/>
          </a:ln>
        </p:spPr>
        <p:txBody>
          <a:bodyPr spcFirstLastPara="1" wrap="square" lIns="91425" tIns="91425" rIns="91425" bIns="91425" anchor="t" anchorCtr="0">
            <a:normAutofit/>
          </a:bodyPr>
          <a:lstStyle>
            <a:lvl1pPr lvl="0" algn="l">
              <a:lnSpc>
                <a:spcPct val="115000"/>
              </a:lnSpc>
              <a:spcBef>
                <a:spcPts val="0"/>
              </a:spcBef>
              <a:spcAft>
                <a:spcPts val="0"/>
              </a:spcAft>
              <a:buClr>
                <a:schemeClr val="dk1"/>
              </a:buClr>
              <a:buSzPts val="1700"/>
              <a:buNone/>
              <a:defRPr sz="1700">
                <a:solidFill>
                  <a:schemeClr val="dk1"/>
                </a:solidFill>
              </a:defRPr>
            </a:lvl1pPr>
            <a:lvl2pPr lvl="1" algn="l">
              <a:lnSpc>
                <a:spcPct val="115000"/>
              </a:lnSpc>
              <a:spcBef>
                <a:spcPts val="0"/>
              </a:spcBef>
              <a:spcAft>
                <a:spcPts val="0"/>
              </a:spcAft>
              <a:buClr>
                <a:schemeClr val="dk1"/>
              </a:buClr>
              <a:buSzPts val="1700"/>
              <a:buNone/>
              <a:defRPr>
                <a:solidFill>
                  <a:schemeClr val="dk1"/>
                </a:solidFill>
              </a:defRPr>
            </a:lvl2pPr>
            <a:lvl3pPr lvl="2" algn="l">
              <a:lnSpc>
                <a:spcPct val="115000"/>
              </a:lnSpc>
              <a:spcBef>
                <a:spcPts val="0"/>
              </a:spcBef>
              <a:spcAft>
                <a:spcPts val="0"/>
              </a:spcAft>
              <a:buClr>
                <a:schemeClr val="dk1"/>
              </a:buClr>
              <a:buSzPts val="1700"/>
              <a:buNone/>
              <a:defRPr>
                <a:solidFill>
                  <a:schemeClr val="dk1"/>
                </a:solidFill>
              </a:defRPr>
            </a:lvl3pPr>
            <a:lvl4pPr lvl="3" algn="l">
              <a:lnSpc>
                <a:spcPct val="115000"/>
              </a:lnSpc>
              <a:spcBef>
                <a:spcPts val="0"/>
              </a:spcBef>
              <a:spcAft>
                <a:spcPts val="0"/>
              </a:spcAft>
              <a:buClr>
                <a:schemeClr val="dk1"/>
              </a:buClr>
              <a:buSzPts val="1700"/>
              <a:buNone/>
              <a:defRPr>
                <a:solidFill>
                  <a:schemeClr val="dk1"/>
                </a:solidFill>
              </a:defRPr>
            </a:lvl4pPr>
            <a:lvl5pPr lvl="4" algn="l">
              <a:lnSpc>
                <a:spcPct val="115000"/>
              </a:lnSpc>
              <a:spcBef>
                <a:spcPts val="0"/>
              </a:spcBef>
              <a:spcAft>
                <a:spcPts val="0"/>
              </a:spcAft>
              <a:buClr>
                <a:schemeClr val="dk1"/>
              </a:buClr>
              <a:buSzPts val="1700"/>
              <a:buNone/>
              <a:defRPr>
                <a:solidFill>
                  <a:schemeClr val="dk1"/>
                </a:solidFill>
              </a:defRPr>
            </a:lvl5pPr>
            <a:lvl6pPr lvl="5" algn="l">
              <a:lnSpc>
                <a:spcPct val="115000"/>
              </a:lnSpc>
              <a:spcBef>
                <a:spcPts val="0"/>
              </a:spcBef>
              <a:spcAft>
                <a:spcPts val="0"/>
              </a:spcAft>
              <a:buClr>
                <a:schemeClr val="dk1"/>
              </a:buClr>
              <a:buSzPts val="1700"/>
              <a:buNone/>
              <a:defRPr>
                <a:solidFill>
                  <a:schemeClr val="dk1"/>
                </a:solidFill>
              </a:defRPr>
            </a:lvl6pPr>
            <a:lvl7pPr lvl="6" algn="l">
              <a:lnSpc>
                <a:spcPct val="115000"/>
              </a:lnSpc>
              <a:spcBef>
                <a:spcPts val="0"/>
              </a:spcBef>
              <a:spcAft>
                <a:spcPts val="0"/>
              </a:spcAft>
              <a:buClr>
                <a:schemeClr val="dk1"/>
              </a:buClr>
              <a:buSzPts val="1700"/>
              <a:buNone/>
              <a:defRPr>
                <a:solidFill>
                  <a:schemeClr val="dk1"/>
                </a:solidFill>
              </a:defRPr>
            </a:lvl7pPr>
            <a:lvl8pPr lvl="7" algn="l">
              <a:lnSpc>
                <a:spcPct val="115000"/>
              </a:lnSpc>
              <a:spcBef>
                <a:spcPts val="0"/>
              </a:spcBef>
              <a:spcAft>
                <a:spcPts val="0"/>
              </a:spcAft>
              <a:buClr>
                <a:schemeClr val="dk1"/>
              </a:buClr>
              <a:buSzPts val="1700"/>
              <a:buNone/>
              <a:defRPr>
                <a:solidFill>
                  <a:schemeClr val="dk1"/>
                </a:solidFill>
              </a:defRPr>
            </a:lvl8pPr>
            <a:lvl9pPr lvl="8" algn="l">
              <a:lnSpc>
                <a:spcPct val="115000"/>
              </a:lnSpc>
              <a:spcBef>
                <a:spcPts val="0"/>
              </a:spcBef>
              <a:spcAft>
                <a:spcPts val="0"/>
              </a:spcAft>
              <a:buClr>
                <a:schemeClr val="dk1"/>
              </a:buClr>
              <a:buSzPts val="1700"/>
              <a:buNone/>
              <a:defRPr>
                <a:solidFill>
                  <a:schemeClr val="dk1"/>
                </a:solidFill>
              </a:defRPr>
            </a:lvl9pPr>
          </a:lstStyle>
          <a:p>
            <a:endParaRPr/>
          </a:p>
        </p:txBody>
      </p:sp>
      <p:cxnSp>
        <p:nvCxnSpPr>
          <p:cNvPr id="32" name="Google Shape;32;p7"/>
          <p:cNvCxnSpPr/>
          <p:nvPr/>
        </p:nvCxnSpPr>
        <p:spPr>
          <a:xfrm>
            <a:off x="5336375" y="1927025"/>
            <a:ext cx="0" cy="11670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1">
  <p:cSld name="CUSTOM_4">
    <p:spTree>
      <p:nvGrpSpPr>
        <p:cNvPr id="1" name="Shape 33"/>
        <p:cNvGrpSpPr/>
        <p:nvPr/>
      </p:nvGrpSpPr>
      <p:grpSpPr>
        <a:xfrm>
          <a:off x="0" y="0"/>
          <a:ext cx="0" cy="0"/>
          <a:chOff x="0" y="0"/>
          <a:chExt cx="0" cy="0"/>
        </a:xfrm>
      </p:grpSpPr>
      <p:sp>
        <p:nvSpPr>
          <p:cNvPr id="34" name="Google Shape;34;p8"/>
          <p:cNvSpPr>
            <a:spLocks noGrp="1"/>
          </p:cNvSpPr>
          <p:nvPr>
            <p:ph type="pic" idx="2"/>
          </p:nvPr>
        </p:nvSpPr>
        <p:spPr>
          <a:xfrm>
            <a:off x="696100" y="0"/>
            <a:ext cx="8448000" cy="51549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ACA5E-5051-A9B0-58CA-AE74EB284B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8B78EB-F38F-F907-A133-0CBF25373C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E45A80-6B0B-8C9B-8140-01FA29637EA4}"/>
              </a:ext>
            </a:extLst>
          </p:cNvPr>
          <p:cNvSpPr>
            <a:spLocks noGrp="1"/>
          </p:cNvSpPr>
          <p:nvPr>
            <p:ph type="dt" sz="half" idx="10"/>
          </p:nvPr>
        </p:nvSpPr>
        <p:spPr/>
        <p:txBody>
          <a:bodyPr/>
          <a:lstStyle/>
          <a:p>
            <a:fld id="{904E71B9-BEC5-0D4D-8BBF-1B1DE7BC8AD9}" type="datetimeFigureOut">
              <a:rPr lang="en-US" smtClean="0"/>
              <a:t>11/16/2025</a:t>
            </a:fld>
            <a:endParaRPr lang="en-US"/>
          </a:p>
        </p:txBody>
      </p:sp>
      <p:sp>
        <p:nvSpPr>
          <p:cNvPr id="5" name="Footer Placeholder 4">
            <a:extLst>
              <a:ext uri="{FF2B5EF4-FFF2-40B4-BE49-F238E27FC236}">
                <a16:creationId xmlns:a16="http://schemas.microsoft.com/office/drawing/2014/main" id="{E7F2C811-E957-4FF4-E7A4-F69EB43F3F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AED6BB-0CF0-9AB5-22E9-C6E6C853A6B0}"/>
              </a:ext>
            </a:extLst>
          </p:cNvPr>
          <p:cNvSpPr>
            <a:spLocks noGrp="1"/>
          </p:cNvSpPr>
          <p:nvPr>
            <p:ph type="sldNum" sz="quarter" idx="12"/>
          </p:nvPr>
        </p:nvSpPr>
        <p:spPr/>
        <p:txBody>
          <a:bodyPr/>
          <a:lstStyle/>
          <a:p>
            <a:fld id="{0C180E05-4D54-0546-B7A7-0E0C983BC1A0}" type="slidenum">
              <a:rPr lang="en-US" smtClean="0"/>
              <a:t>‹#›</a:t>
            </a:fld>
            <a:endParaRPr lang="en-US"/>
          </a:p>
        </p:txBody>
      </p:sp>
    </p:spTree>
    <p:extLst>
      <p:ext uri="{BB962C8B-B14F-4D97-AF65-F5344CB8AC3E}">
        <p14:creationId xmlns:p14="http://schemas.microsoft.com/office/powerpoint/2010/main" val="3398672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8">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649500"/>
          </a:xfrm>
          <a:prstGeom prst="rect">
            <a:avLst/>
          </a:prstGeom>
          <a:noFill/>
          <a:ln>
            <a:noFill/>
          </a:ln>
        </p:spPr>
        <p:txBody>
          <a:bodyPr spcFirstLastPara="1" wrap="square" lIns="91425" tIns="91425" rIns="91425" bIns="91425" anchor="b" anchorCtr="0">
            <a:normAutofit/>
          </a:bodyPr>
          <a:lstStyle>
            <a:lvl1pPr marR="0" lvl="0" algn="ctr" rtl="0">
              <a:lnSpc>
                <a:spcPct val="100000"/>
              </a:lnSpc>
              <a:spcBef>
                <a:spcPts val="0"/>
              </a:spcBef>
              <a:spcAft>
                <a:spcPts val="0"/>
              </a:spcAft>
              <a:buClr>
                <a:schemeClr val="dk1"/>
              </a:buClr>
              <a:buSzPts val="3500"/>
              <a:buFont typeface="Montserrat"/>
              <a:buNone/>
              <a:defRPr sz="3500" b="1"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55600" algn="l" rtl="0">
              <a:lnSpc>
                <a:spcPct val="115000"/>
              </a:lnSpc>
              <a:spcBef>
                <a:spcPts val="0"/>
              </a:spcBef>
              <a:spcAft>
                <a:spcPts val="0"/>
              </a:spcAft>
              <a:buClr>
                <a:schemeClr val="lt1"/>
              </a:buClr>
              <a:buSzPts val="2000"/>
              <a:buFont typeface="Montserrat SemiBold"/>
              <a:buChar char="●"/>
              <a:defRPr sz="2000" b="0" i="0" u="none" strike="noStrike" cap="none">
                <a:solidFill>
                  <a:schemeClr val="lt1"/>
                </a:solidFill>
                <a:latin typeface="Montserrat SemiBold"/>
                <a:ea typeface="Montserrat SemiBold"/>
                <a:cs typeface="Montserrat SemiBold"/>
                <a:sym typeface="Montserrat SemiBold"/>
              </a:defRPr>
            </a:lvl1pPr>
            <a:lvl2pPr marL="914400" marR="0" lvl="1" indent="-336550" algn="l" rtl="0">
              <a:lnSpc>
                <a:spcPct val="115000"/>
              </a:lnSpc>
              <a:spcBef>
                <a:spcPts val="0"/>
              </a:spcBef>
              <a:spcAft>
                <a:spcPts val="0"/>
              </a:spcAft>
              <a:buClr>
                <a:schemeClr val="dk2"/>
              </a:buClr>
              <a:buSzPts val="1700"/>
              <a:buFont typeface="Montserrat SemiBold"/>
              <a:buChar char="○"/>
              <a:defRPr sz="1700" b="0" i="0" u="none" strike="noStrike" cap="none">
                <a:solidFill>
                  <a:schemeClr val="dk2"/>
                </a:solidFill>
                <a:latin typeface="Montserrat SemiBold"/>
                <a:ea typeface="Montserrat SemiBold"/>
                <a:cs typeface="Montserrat SemiBold"/>
                <a:sym typeface="Montserrat SemiBold"/>
              </a:defRPr>
            </a:lvl2pPr>
            <a:lvl3pPr marL="1371600" marR="0" lvl="2" indent="-336550" algn="l" rtl="0">
              <a:lnSpc>
                <a:spcPct val="115000"/>
              </a:lnSpc>
              <a:spcBef>
                <a:spcPts val="0"/>
              </a:spcBef>
              <a:spcAft>
                <a:spcPts val="0"/>
              </a:spcAft>
              <a:buClr>
                <a:schemeClr val="dk2"/>
              </a:buClr>
              <a:buSzPts val="1700"/>
              <a:buFont typeface="Montserrat SemiBold"/>
              <a:buChar char="■"/>
              <a:defRPr sz="1700" b="0" i="0" u="none" strike="noStrike" cap="none">
                <a:solidFill>
                  <a:schemeClr val="dk2"/>
                </a:solidFill>
                <a:latin typeface="Montserrat SemiBold"/>
                <a:ea typeface="Montserrat SemiBold"/>
                <a:cs typeface="Montserrat SemiBold"/>
                <a:sym typeface="Montserrat SemiBold"/>
              </a:defRPr>
            </a:lvl3pPr>
            <a:lvl4pPr marL="1828800" marR="0" lvl="3" indent="-336550" algn="l" rtl="0">
              <a:lnSpc>
                <a:spcPct val="115000"/>
              </a:lnSpc>
              <a:spcBef>
                <a:spcPts val="0"/>
              </a:spcBef>
              <a:spcAft>
                <a:spcPts val="0"/>
              </a:spcAft>
              <a:buClr>
                <a:schemeClr val="dk2"/>
              </a:buClr>
              <a:buSzPts val="1700"/>
              <a:buFont typeface="Montserrat SemiBold"/>
              <a:buChar char="●"/>
              <a:defRPr sz="1700" b="0" i="0" u="none" strike="noStrike" cap="none">
                <a:solidFill>
                  <a:schemeClr val="dk2"/>
                </a:solidFill>
                <a:latin typeface="Montserrat SemiBold"/>
                <a:ea typeface="Montserrat SemiBold"/>
                <a:cs typeface="Montserrat SemiBold"/>
                <a:sym typeface="Montserrat SemiBold"/>
              </a:defRPr>
            </a:lvl4pPr>
            <a:lvl5pPr marL="2286000" marR="0" lvl="4" indent="-336550" algn="l" rtl="0">
              <a:lnSpc>
                <a:spcPct val="115000"/>
              </a:lnSpc>
              <a:spcBef>
                <a:spcPts val="0"/>
              </a:spcBef>
              <a:spcAft>
                <a:spcPts val="0"/>
              </a:spcAft>
              <a:buClr>
                <a:schemeClr val="dk2"/>
              </a:buClr>
              <a:buSzPts val="1700"/>
              <a:buFont typeface="Montserrat SemiBold"/>
              <a:buChar char="○"/>
              <a:defRPr sz="1700" b="0" i="0" u="none" strike="noStrike" cap="none">
                <a:solidFill>
                  <a:schemeClr val="dk2"/>
                </a:solidFill>
                <a:latin typeface="Montserrat SemiBold"/>
                <a:ea typeface="Montserrat SemiBold"/>
                <a:cs typeface="Montserrat SemiBold"/>
                <a:sym typeface="Montserrat SemiBold"/>
              </a:defRPr>
            </a:lvl5pPr>
            <a:lvl6pPr marL="2743200" marR="0" lvl="5" indent="-336550" algn="l" rtl="0">
              <a:lnSpc>
                <a:spcPct val="115000"/>
              </a:lnSpc>
              <a:spcBef>
                <a:spcPts val="0"/>
              </a:spcBef>
              <a:spcAft>
                <a:spcPts val="0"/>
              </a:spcAft>
              <a:buClr>
                <a:schemeClr val="dk2"/>
              </a:buClr>
              <a:buSzPts val="1700"/>
              <a:buFont typeface="Montserrat SemiBold"/>
              <a:buChar char="■"/>
              <a:defRPr sz="1700" b="0" i="0" u="none" strike="noStrike" cap="none">
                <a:solidFill>
                  <a:schemeClr val="dk2"/>
                </a:solidFill>
                <a:latin typeface="Montserrat SemiBold"/>
                <a:ea typeface="Montserrat SemiBold"/>
                <a:cs typeface="Montserrat SemiBold"/>
                <a:sym typeface="Montserrat SemiBold"/>
              </a:defRPr>
            </a:lvl6pPr>
            <a:lvl7pPr marL="3200400" marR="0" lvl="6" indent="-336550" algn="l" rtl="0">
              <a:lnSpc>
                <a:spcPct val="115000"/>
              </a:lnSpc>
              <a:spcBef>
                <a:spcPts val="0"/>
              </a:spcBef>
              <a:spcAft>
                <a:spcPts val="0"/>
              </a:spcAft>
              <a:buClr>
                <a:schemeClr val="dk2"/>
              </a:buClr>
              <a:buSzPts val="1700"/>
              <a:buFont typeface="Montserrat SemiBold"/>
              <a:buChar char="●"/>
              <a:defRPr sz="1700" b="0" i="0" u="none" strike="noStrike" cap="none">
                <a:solidFill>
                  <a:schemeClr val="dk2"/>
                </a:solidFill>
                <a:latin typeface="Montserrat SemiBold"/>
                <a:ea typeface="Montserrat SemiBold"/>
                <a:cs typeface="Montserrat SemiBold"/>
                <a:sym typeface="Montserrat SemiBold"/>
              </a:defRPr>
            </a:lvl7pPr>
            <a:lvl8pPr marL="3657600" marR="0" lvl="7" indent="-336550" algn="l" rtl="0">
              <a:lnSpc>
                <a:spcPct val="115000"/>
              </a:lnSpc>
              <a:spcBef>
                <a:spcPts val="0"/>
              </a:spcBef>
              <a:spcAft>
                <a:spcPts val="0"/>
              </a:spcAft>
              <a:buClr>
                <a:schemeClr val="dk2"/>
              </a:buClr>
              <a:buSzPts val="1700"/>
              <a:buFont typeface="Montserrat SemiBold"/>
              <a:buChar char="○"/>
              <a:defRPr sz="1700" b="0" i="0" u="none" strike="noStrike" cap="none">
                <a:solidFill>
                  <a:schemeClr val="dk2"/>
                </a:solidFill>
                <a:latin typeface="Montserrat SemiBold"/>
                <a:ea typeface="Montserrat SemiBold"/>
                <a:cs typeface="Montserrat SemiBold"/>
                <a:sym typeface="Montserrat SemiBold"/>
              </a:defRPr>
            </a:lvl8pPr>
            <a:lvl9pPr marL="4114800" marR="0" lvl="8" indent="-336550" algn="l" rtl="0">
              <a:lnSpc>
                <a:spcPct val="115000"/>
              </a:lnSpc>
              <a:spcBef>
                <a:spcPts val="0"/>
              </a:spcBef>
              <a:spcAft>
                <a:spcPts val="0"/>
              </a:spcAft>
              <a:buClr>
                <a:schemeClr val="dk2"/>
              </a:buClr>
              <a:buSzPts val="1700"/>
              <a:buFont typeface="Montserrat SemiBold"/>
              <a:buChar char="■"/>
              <a:defRPr sz="1700" b="0" i="0" u="none" strike="noStrike" cap="none">
                <a:solidFill>
                  <a:schemeClr val="dk2"/>
                </a:solidFill>
                <a:latin typeface="Montserrat SemiBold"/>
                <a:ea typeface="Montserrat SemiBold"/>
                <a:cs typeface="Montserrat SemiBold"/>
                <a:sym typeface="Montserrat SemiBold"/>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3" r:id="rId4"/>
    <p:sldLayoutId id="2147483654" r:id="rId5"/>
    <p:sldLayoutId id="2147483656" r:id="rId6"/>
  </p:sldLayoutIdLst>
  <p:transition spd="med">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54;p10">
            <a:extLst>
              <a:ext uri="{FF2B5EF4-FFF2-40B4-BE49-F238E27FC236}">
                <a16:creationId xmlns:a16="http://schemas.microsoft.com/office/drawing/2014/main" id="{480C0F48-9863-A8A0-5923-6AF7DEF5F793}"/>
              </a:ext>
            </a:extLst>
          </p:cNvPr>
          <p:cNvPicPr preferRelativeResize="0"/>
          <p:nvPr/>
        </p:nvPicPr>
        <p:blipFill rotWithShape="1">
          <a:blip r:embed="rId2">
            <a:alphaModFix/>
          </a:blip>
          <a:srcRect l="10" t="-61619" r="-10" b="-61642"/>
          <a:stretch/>
        </p:blipFill>
        <p:spPr>
          <a:xfrm>
            <a:off x="1610362" y="986750"/>
            <a:ext cx="5923267" cy="2246132"/>
          </a:xfrm>
          <a:prstGeom prst="rect">
            <a:avLst/>
          </a:prstGeom>
          <a:noFill/>
          <a:ln>
            <a:noFill/>
          </a:ln>
        </p:spPr>
      </p:pic>
    </p:spTree>
    <p:extLst>
      <p:ext uri="{BB962C8B-B14F-4D97-AF65-F5344CB8AC3E}">
        <p14:creationId xmlns:p14="http://schemas.microsoft.com/office/powerpoint/2010/main" val="4245568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9"/>
          <p:cNvSpPr txBox="1">
            <a:spLocks noGrp="1"/>
          </p:cNvSpPr>
          <p:nvPr>
            <p:ph type="title" idx="4294967295"/>
          </p:nvPr>
        </p:nvSpPr>
        <p:spPr>
          <a:xfrm>
            <a:off x="3722750" y="1862988"/>
            <a:ext cx="5349900" cy="1712100"/>
          </a:xfrm>
          <a:prstGeom prst="rect">
            <a:avLst/>
          </a:prstGeom>
          <a:noFill/>
          <a:ln>
            <a:noFill/>
          </a:ln>
        </p:spPr>
        <p:txBody>
          <a:bodyPr spcFirstLastPara="1" wrap="square" lIns="91425" tIns="91425" rIns="91425" bIns="91425" anchor="ctr" anchorCtr="0">
            <a:noAutofit/>
          </a:bodyPr>
          <a:lstStyle/>
          <a:p>
            <a:pPr marL="0" lvl="0" indent="0" algn="l" rtl="0">
              <a:lnSpc>
                <a:spcPct val="150000"/>
              </a:lnSpc>
              <a:spcBef>
                <a:spcPts val="1000"/>
              </a:spcBef>
              <a:spcAft>
                <a:spcPts val="0"/>
              </a:spcAft>
              <a:buSzPts val="3500"/>
              <a:buNone/>
            </a:pPr>
            <a:r>
              <a:rPr lang="en" sz="2400" dirty="0">
                <a:solidFill>
                  <a:srgbClr val="073763"/>
                </a:solidFill>
              </a:rPr>
              <a:t>Rusty &amp; Lacey Gulbranson</a:t>
            </a:r>
            <a:endParaRPr sz="2400" dirty="0">
              <a:solidFill>
                <a:srgbClr val="073763"/>
              </a:solidFill>
            </a:endParaRPr>
          </a:p>
          <a:p>
            <a:pPr marL="0" lvl="0" indent="0" algn="l" rtl="0">
              <a:lnSpc>
                <a:spcPct val="150000"/>
              </a:lnSpc>
              <a:spcBef>
                <a:spcPts val="1000"/>
              </a:spcBef>
              <a:spcAft>
                <a:spcPts val="0"/>
              </a:spcAft>
              <a:buSzPts val="3500"/>
              <a:buNone/>
            </a:pPr>
            <a:r>
              <a:rPr lang="en" sz="2400" dirty="0">
                <a:solidFill>
                  <a:srgbClr val="073763"/>
                </a:solidFill>
              </a:rPr>
              <a:t>Jasper,and Jade </a:t>
            </a:r>
            <a:endParaRPr sz="2400" dirty="0">
              <a:solidFill>
                <a:srgbClr val="073763"/>
              </a:solidFill>
            </a:endParaRPr>
          </a:p>
          <a:p>
            <a:pPr marL="0" lvl="0" indent="0" algn="l" rtl="0">
              <a:lnSpc>
                <a:spcPct val="150000"/>
              </a:lnSpc>
              <a:spcBef>
                <a:spcPts val="1000"/>
              </a:spcBef>
              <a:spcAft>
                <a:spcPts val="0"/>
              </a:spcAft>
              <a:buSzPts val="3500"/>
              <a:buNone/>
            </a:pPr>
            <a:r>
              <a:rPr lang="en" sz="1800" dirty="0">
                <a:solidFill>
                  <a:srgbClr val="073763"/>
                </a:solidFill>
              </a:rPr>
              <a:t>God has called me to serve Him to provide resources, pray and build relationships to secure foundations to disciple children for generations to come.</a:t>
            </a:r>
            <a:endParaRPr sz="1800" dirty="0">
              <a:solidFill>
                <a:srgbClr val="073763"/>
              </a:solidFill>
            </a:endParaRPr>
          </a:p>
          <a:p>
            <a:pPr marL="0" lvl="0" indent="0" algn="l" rtl="0">
              <a:lnSpc>
                <a:spcPct val="150000"/>
              </a:lnSpc>
              <a:spcBef>
                <a:spcPts val="1000"/>
              </a:spcBef>
              <a:spcAft>
                <a:spcPts val="0"/>
              </a:spcAft>
              <a:buSzPts val="3500"/>
              <a:buNone/>
            </a:pPr>
            <a:endParaRPr sz="1800" dirty="0">
              <a:solidFill>
                <a:srgbClr val="073763"/>
              </a:solidFill>
            </a:endParaRPr>
          </a:p>
          <a:p>
            <a:pPr marL="0" lvl="0" indent="0" algn="l" rtl="0">
              <a:lnSpc>
                <a:spcPct val="150000"/>
              </a:lnSpc>
              <a:spcBef>
                <a:spcPts val="1000"/>
              </a:spcBef>
              <a:spcAft>
                <a:spcPts val="0"/>
              </a:spcAft>
              <a:buSzPts val="3500"/>
              <a:buNone/>
            </a:pPr>
            <a:endParaRPr sz="1800" dirty="0">
              <a:solidFill>
                <a:srgbClr val="073763"/>
              </a:solidFill>
            </a:endParaRPr>
          </a:p>
        </p:txBody>
      </p:sp>
      <p:pic>
        <p:nvPicPr>
          <p:cNvPr id="40" name="Google Shape;40;p9"/>
          <p:cNvPicPr preferRelativeResize="0"/>
          <p:nvPr/>
        </p:nvPicPr>
        <p:blipFill rotWithShape="1">
          <a:blip r:embed="rId3">
            <a:alphaModFix/>
          </a:blip>
          <a:srcRect l="5544"/>
          <a:stretch/>
        </p:blipFill>
        <p:spPr>
          <a:xfrm>
            <a:off x="7599960" y="4575162"/>
            <a:ext cx="1715481" cy="648900"/>
          </a:xfrm>
          <a:prstGeom prst="rect">
            <a:avLst/>
          </a:prstGeom>
          <a:noFill/>
          <a:ln>
            <a:noFill/>
          </a:ln>
        </p:spPr>
      </p:pic>
      <p:sp>
        <p:nvSpPr>
          <p:cNvPr id="42" name="Google Shape;42;p9"/>
          <p:cNvSpPr txBox="1"/>
          <p:nvPr/>
        </p:nvSpPr>
        <p:spPr>
          <a:xfrm>
            <a:off x="668500" y="4066050"/>
            <a:ext cx="8328600" cy="5091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1000"/>
              </a:spcBef>
              <a:spcAft>
                <a:spcPts val="0"/>
              </a:spcAft>
              <a:buClr>
                <a:srgbClr val="000000"/>
              </a:buClr>
              <a:buSzPts val="3500"/>
              <a:buFont typeface="Arial"/>
              <a:buNone/>
            </a:pPr>
            <a:r>
              <a:rPr lang="en" b="1" dirty="0">
                <a:solidFill>
                  <a:srgbClr val="073763"/>
                </a:solidFill>
                <a:latin typeface="Montserrat"/>
                <a:ea typeface="Montserrat"/>
                <a:cs typeface="Montserrat"/>
                <a:sym typeface="Montserrat"/>
              </a:rPr>
              <a:t>Matthew 19:14 Jesus said, “Let the little children come to me, and do not hinder them, for the kingdom of heaven belongs to such as these. </a:t>
            </a:r>
            <a:endParaRPr b="1" dirty="0">
              <a:solidFill>
                <a:srgbClr val="073763"/>
              </a:solidFill>
              <a:latin typeface="Montserrat"/>
              <a:ea typeface="Montserrat"/>
              <a:cs typeface="Montserrat"/>
              <a:sym typeface="Montserrat"/>
            </a:endParaRPr>
          </a:p>
          <a:p>
            <a:pPr marL="0" lvl="0" indent="0" algn="l" rtl="0">
              <a:spcBef>
                <a:spcPts val="0"/>
              </a:spcBef>
              <a:spcAft>
                <a:spcPts val="0"/>
              </a:spcAft>
              <a:buNone/>
            </a:pPr>
            <a:endParaRPr sz="1800" dirty="0">
              <a:solidFill>
                <a:schemeClr val="lt1"/>
              </a:solidFill>
              <a:latin typeface="Montserrat SemiBold"/>
              <a:ea typeface="Montserrat SemiBold"/>
              <a:cs typeface="Montserrat SemiBold"/>
              <a:sym typeface="Montserrat SemiBold"/>
            </a:endParaRPr>
          </a:p>
        </p:txBody>
      </p:sp>
      <p:sp>
        <p:nvSpPr>
          <p:cNvPr id="2" name="AutoShape 2">
            <a:extLst>
              <a:ext uri="{FF2B5EF4-FFF2-40B4-BE49-F238E27FC236}">
                <a16:creationId xmlns:a16="http://schemas.microsoft.com/office/drawing/2014/main" id="{AC60A6A6-D8BB-500E-CF22-CA62161ECBE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A38FA218-135B-25F2-D730-F18AB4482EFB}"/>
              </a:ext>
            </a:extLst>
          </p:cNvPr>
          <p:cNvPicPr>
            <a:picLocks noChangeAspect="1"/>
          </p:cNvPicPr>
          <p:nvPr/>
        </p:nvPicPr>
        <p:blipFill>
          <a:blip r:embed="rId4"/>
          <a:stretch>
            <a:fillRect/>
          </a:stretch>
        </p:blipFill>
        <p:spPr>
          <a:xfrm>
            <a:off x="668499" y="405461"/>
            <a:ext cx="3004513" cy="357569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group of people taking a selfie&#10;&#10;AI-generated content may be incorrect.">
            <a:extLst>
              <a:ext uri="{FF2B5EF4-FFF2-40B4-BE49-F238E27FC236}">
                <a16:creationId xmlns:a16="http://schemas.microsoft.com/office/drawing/2014/main" id="{3AD16617-CF83-5FD0-4D5C-3D5CB1240506}"/>
              </a:ext>
            </a:extLst>
          </p:cNvPr>
          <p:cNvPicPr>
            <a:picLocks noGrp="1" noChangeAspect="1"/>
          </p:cNvPicPr>
          <p:nvPr>
            <p:ph type="pic" idx="2"/>
          </p:nvPr>
        </p:nvPicPr>
        <p:blipFill>
          <a:blip r:embed="rId2"/>
          <a:srcRect l="18304" r="18304"/>
          <a:stretch>
            <a:fillRect/>
          </a:stretch>
        </p:blipFill>
        <p:spPr>
          <a:xfrm>
            <a:off x="852678" y="363537"/>
            <a:ext cx="3267901" cy="3814567"/>
          </a:xfrm>
        </p:spPr>
      </p:pic>
      <p:pic>
        <p:nvPicPr>
          <p:cNvPr id="4" name="Picture 3">
            <a:extLst>
              <a:ext uri="{FF2B5EF4-FFF2-40B4-BE49-F238E27FC236}">
                <a16:creationId xmlns:a16="http://schemas.microsoft.com/office/drawing/2014/main" id="{A7C0C52A-8FA1-35AB-3297-BBEF6813EC16}"/>
              </a:ext>
            </a:extLst>
          </p:cNvPr>
          <p:cNvPicPr>
            <a:picLocks noChangeAspect="1"/>
          </p:cNvPicPr>
          <p:nvPr/>
        </p:nvPicPr>
        <p:blipFill>
          <a:blip r:embed="rId3"/>
          <a:srcRect t="14156" b="4424"/>
          <a:stretch/>
        </p:blipFill>
        <p:spPr>
          <a:xfrm>
            <a:off x="4943856" y="363538"/>
            <a:ext cx="3513772" cy="3814567"/>
          </a:xfrm>
          <a:prstGeom prst="rect">
            <a:avLst/>
          </a:prstGeom>
        </p:spPr>
      </p:pic>
    </p:spTree>
    <p:extLst>
      <p:ext uri="{BB962C8B-B14F-4D97-AF65-F5344CB8AC3E}">
        <p14:creationId xmlns:p14="http://schemas.microsoft.com/office/powerpoint/2010/main" val="1409081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
          <a:extLst>
            <a:ext uri="{FF2B5EF4-FFF2-40B4-BE49-F238E27FC236}">
              <a16:creationId xmlns:a16="http://schemas.microsoft.com/office/drawing/2014/main" id="{6F76D802-0736-AE27-1596-0FDA2FC5F908}"/>
            </a:ext>
          </a:extLst>
        </p:cNvPr>
        <p:cNvGrpSpPr/>
        <p:nvPr/>
      </p:nvGrpSpPr>
      <p:grpSpPr>
        <a:xfrm>
          <a:off x="0" y="0"/>
          <a:ext cx="0" cy="0"/>
          <a:chOff x="0" y="0"/>
          <a:chExt cx="0" cy="0"/>
        </a:xfrm>
      </p:grpSpPr>
      <p:sp>
        <p:nvSpPr>
          <p:cNvPr id="39" name="Google Shape;39;p9">
            <a:extLst>
              <a:ext uri="{FF2B5EF4-FFF2-40B4-BE49-F238E27FC236}">
                <a16:creationId xmlns:a16="http://schemas.microsoft.com/office/drawing/2014/main" id="{7E8783A6-D4B2-0380-AD2F-A19B99D0D245}"/>
              </a:ext>
            </a:extLst>
          </p:cNvPr>
          <p:cNvSpPr txBox="1">
            <a:spLocks noGrp="1"/>
          </p:cNvSpPr>
          <p:nvPr>
            <p:ph type="title" idx="4294967295"/>
          </p:nvPr>
        </p:nvSpPr>
        <p:spPr>
          <a:xfrm>
            <a:off x="3959828" y="1485550"/>
            <a:ext cx="5349900" cy="1712100"/>
          </a:xfrm>
          <a:prstGeom prst="rect">
            <a:avLst/>
          </a:prstGeom>
          <a:noFill/>
          <a:ln>
            <a:noFill/>
          </a:ln>
        </p:spPr>
        <p:txBody>
          <a:bodyPr spcFirstLastPara="1" wrap="square" lIns="91425" tIns="91425" rIns="91425" bIns="91425" anchor="ctr" anchorCtr="0">
            <a:noAutofit/>
          </a:bodyPr>
          <a:lstStyle/>
          <a:p>
            <a:pPr marL="0" lvl="0" indent="0" algn="l" rtl="0">
              <a:lnSpc>
                <a:spcPct val="150000"/>
              </a:lnSpc>
              <a:spcBef>
                <a:spcPts val="1000"/>
              </a:spcBef>
              <a:spcAft>
                <a:spcPts val="0"/>
              </a:spcAft>
              <a:buSzPts val="3500"/>
              <a:buNone/>
            </a:pPr>
            <a:r>
              <a:rPr lang="en-US" sz="2400">
                <a:solidFill>
                  <a:srgbClr val="073763"/>
                </a:solidFill>
              </a:rPr>
              <a:t>   </a:t>
            </a:r>
            <a:br>
              <a:rPr lang="en-US" sz="2400">
                <a:solidFill>
                  <a:srgbClr val="073763"/>
                </a:solidFill>
              </a:rPr>
            </a:br>
            <a:r>
              <a:rPr lang="en-US" sz="2400">
                <a:solidFill>
                  <a:srgbClr val="073763"/>
                </a:solidFill>
              </a:rPr>
              <a:t>         Rick &amp; Fairy Hattan  </a:t>
            </a:r>
          </a:p>
          <a:p>
            <a:pPr marL="0" lvl="0" indent="0" algn="l" rtl="0">
              <a:lnSpc>
                <a:spcPct val="150000"/>
              </a:lnSpc>
              <a:spcBef>
                <a:spcPts val="1000"/>
              </a:spcBef>
              <a:spcAft>
                <a:spcPts val="0"/>
              </a:spcAft>
              <a:buSzPts val="3500"/>
              <a:buNone/>
            </a:pPr>
            <a:br>
              <a:rPr lang="en-US" sz="1800">
                <a:solidFill>
                  <a:srgbClr val="073763"/>
                </a:solidFill>
              </a:rPr>
            </a:br>
            <a:r>
              <a:rPr lang="en-US" sz="1800">
                <a:solidFill>
                  <a:srgbClr val="073763"/>
                </a:solidFill>
              </a:rPr>
              <a:t>Serving Awana clubs and churches in Nebraska and Southeast Wyoming for 40 years! Impacting generations of Christ followers seeing that Kids come to know, love, and serve God! </a:t>
            </a:r>
          </a:p>
          <a:p>
            <a:pPr marL="0" lvl="0" indent="0" algn="l" rtl="0">
              <a:lnSpc>
                <a:spcPct val="150000"/>
              </a:lnSpc>
              <a:spcBef>
                <a:spcPts val="1000"/>
              </a:spcBef>
              <a:spcAft>
                <a:spcPts val="0"/>
              </a:spcAft>
              <a:buSzPts val="3500"/>
              <a:buNone/>
            </a:pPr>
            <a:endParaRPr lang="en-US" sz="1800">
              <a:solidFill>
                <a:srgbClr val="073763"/>
              </a:solidFill>
            </a:endParaRPr>
          </a:p>
          <a:p>
            <a:pPr marL="0" lvl="0" indent="0" algn="l" rtl="0">
              <a:lnSpc>
                <a:spcPct val="150000"/>
              </a:lnSpc>
              <a:spcBef>
                <a:spcPts val="1000"/>
              </a:spcBef>
              <a:spcAft>
                <a:spcPts val="0"/>
              </a:spcAft>
              <a:buSzPts val="3500"/>
              <a:buNone/>
            </a:pPr>
            <a:endParaRPr lang="en-US" sz="1800" dirty="0">
              <a:solidFill>
                <a:srgbClr val="073763"/>
              </a:solidFill>
            </a:endParaRPr>
          </a:p>
        </p:txBody>
      </p:sp>
      <p:pic>
        <p:nvPicPr>
          <p:cNvPr id="40" name="Google Shape;40;p9">
            <a:extLst>
              <a:ext uri="{FF2B5EF4-FFF2-40B4-BE49-F238E27FC236}">
                <a16:creationId xmlns:a16="http://schemas.microsoft.com/office/drawing/2014/main" id="{7F096163-30E8-D6B7-A214-E20DFE790279}"/>
              </a:ext>
            </a:extLst>
          </p:cNvPr>
          <p:cNvPicPr preferRelativeResize="0"/>
          <p:nvPr/>
        </p:nvPicPr>
        <p:blipFill rotWithShape="1">
          <a:blip r:embed="rId3">
            <a:alphaModFix/>
          </a:blip>
          <a:srcRect l="5544"/>
          <a:stretch/>
        </p:blipFill>
        <p:spPr>
          <a:xfrm>
            <a:off x="7599960" y="4575162"/>
            <a:ext cx="1715481" cy="648900"/>
          </a:xfrm>
          <a:prstGeom prst="rect">
            <a:avLst/>
          </a:prstGeom>
          <a:noFill/>
          <a:ln>
            <a:noFill/>
          </a:ln>
        </p:spPr>
      </p:pic>
      <p:pic>
        <p:nvPicPr>
          <p:cNvPr id="41" name="Google Shape;41;p9">
            <a:extLst>
              <a:ext uri="{FF2B5EF4-FFF2-40B4-BE49-F238E27FC236}">
                <a16:creationId xmlns:a16="http://schemas.microsoft.com/office/drawing/2014/main" id="{B240D6FE-EE04-0699-E585-ECAC48B8A578}"/>
              </a:ext>
            </a:extLst>
          </p:cNvPr>
          <p:cNvPicPr preferRelativeResize="0"/>
          <p:nvPr/>
        </p:nvPicPr>
        <p:blipFill rotWithShape="1">
          <a:blip r:embed="rId4">
            <a:alphaModFix/>
          </a:blip>
          <a:srcRect t="28282" b="3732"/>
          <a:stretch/>
        </p:blipFill>
        <p:spPr>
          <a:xfrm>
            <a:off x="630850" y="751875"/>
            <a:ext cx="2814274" cy="3289475"/>
          </a:xfrm>
          <a:prstGeom prst="rect">
            <a:avLst/>
          </a:prstGeom>
          <a:noFill/>
          <a:ln>
            <a:noFill/>
          </a:ln>
        </p:spPr>
      </p:pic>
      <p:sp>
        <p:nvSpPr>
          <p:cNvPr id="42" name="Google Shape;42;p9">
            <a:extLst>
              <a:ext uri="{FF2B5EF4-FFF2-40B4-BE49-F238E27FC236}">
                <a16:creationId xmlns:a16="http://schemas.microsoft.com/office/drawing/2014/main" id="{EB4811C4-AED9-3231-D9E7-A2CD51F77CC6}"/>
              </a:ext>
            </a:extLst>
          </p:cNvPr>
          <p:cNvSpPr txBox="1"/>
          <p:nvPr/>
        </p:nvSpPr>
        <p:spPr>
          <a:xfrm>
            <a:off x="668500" y="4066050"/>
            <a:ext cx="8328600" cy="5091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1000"/>
              </a:spcBef>
              <a:spcAft>
                <a:spcPts val="0"/>
              </a:spcAft>
              <a:buClr>
                <a:srgbClr val="000000"/>
              </a:buClr>
              <a:buSzPts val="3500"/>
              <a:buFont typeface="Arial"/>
              <a:buNone/>
            </a:pPr>
            <a:r>
              <a:rPr lang="en" b="1" dirty="0">
                <a:solidFill>
                  <a:srgbClr val="073763"/>
                </a:solidFill>
                <a:latin typeface="Montserrat"/>
                <a:ea typeface="Montserrat"/>
                <a:cs typeface="Montserrat"/>
                <a:sym typeface="Montserrat"/>
              </a:rPr>
              <a:t>Luke 24:32 They asked each other, “Were not our hearts burning within us while he talked with us on the road and opened the scriptures to us?” </a:t>
            </a:r>
            <a:endParaRPr b="1" dirty="0">
              <a:solidFill>
                <a:srgbClr val="073763"/>
              </a:solidFill>
              <a:latin typeface="Montserrat"/>
              <a:ea typeface="Montserrat"/>
              <a:cs typeface="Montserrat"/>
              <a:sym typeface="Montserrat"/>
            </a:endParaRPr>
          </a:p>
          <a:p>
            <a:pPr marL="0" lvl="0" indent="0" algn="l" rtl="0">
              <a:spcBef>
                <a:spcPts val="0"/>
              </a:spcBef>
              <a:spcAft>
                <a:spcPts val="0"/>
              </a:spcAft>
              <a:buNone/>
            </a:pPr>
            <a:endParaRPr sz="1800" dirty="0">
              <a:solidFill>
                <a:schemeClr val="lt1"/>
              </a:solidFill>
              <a:latin typeface="Montserrat SemiBold"/>
              <a:ea typeface="Montserrat SemiBold"/>
              <a:cs typeface="Montserrat SemiBold"/>
              <a:sym typeface="Montserrat SemiBold"/>
            </a:endParaRPr>
          </a:p>
        </p:txBody>
      </p:sp>
      <p:pic>
        <p:nvPicPr>
          <p:cNvPr id="3" name="Picture 2" descr="A person and person standing together&#10;&#10;AI-generated content may be incorrect.">
            <a:extLst>
              <a:ext uri="{FF2B5EF4-FFF2-40B4-BE49-F238E27FC236}">
                <a16:creationId xmlns:a16="http://schemas.microsoft.com/office/drawing/2014/main" id="{D68D3D16-7CE1-A7F8-9AE3-7653164B5EDA}"/>
              </a:ext>
            </a:extLst>
          </p:cNvPr>
          <p:cNvPicPr>
            <a:picLocks noChangeAspect="1"/>
          </p:cNvPicPr>
          <p:nvPr/>
        </p:nvPicPr>
        <p:blipFill>
          <a:blip r:embed="rId5"/>
          <a:srcRect l="14906" t="814" r="14625" b="-3040"/>
          <a:stretch/>
        </p:blipFill>
        <p:spPr>
          <a:xfrm>
            <a:off x="542924" y="692943"/>
            <a:ext cx="3343275" cy="3507581"/>
          </a:xfrm>
          <a:prstGeom prst="rect">
            <a:avLst/>
          </a:prstGeom>
        </p:spPr>
      </p:pic>
    </p:spTree>
    <p:extLst>
      <p:ext uri="{BB962C8B-B14F-4D97-AF65-F5344CB8AC3E}">
        <p14:creationId xmlns:p14="http://schemas.microsoft.com/office/powerpoint/2010/main" val="252064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cxnSp>
        <p:nvCxnSpPr>
          <p:cNvPr id="48" name="Google Shape;48;p10"/>
          <p:cNvCxnSpPr/>
          <p:nvPr/>
        </p:nvCxnSpPr>
        <p:spPr>
          <a:xfrm>
            <a:off x="2059525" y="2922225"/>
            <a:ext cx="0" cy="1288500"/>
          </a:xfrm>
          <a:prstGeom prst="straightConnector1">
            <a:avLst/>
          </a:prstGeom>
          <a:noFill/>
          <a:ln w="9525" cap="flat" cmpd="sng">
            <a:solidFill>
              <a:srgbClr val="1C4587"/>
            </a:solidFill>
            <a:prstDash val="solid"/>
            <a:round/>
            <a:headEnd type="none" w="sm" len="sm"/>
            <a:tailEnd type="none" w="sm" len="sm"/>
          </a:ln>
        </p:spPr>
      </p:cxnSp>
      <p:sp>
        <p:nvSpPr>
          <p:cNvPr id="49" name="Google Shape;49;p10"/>
          <p:cNvSpPr txBox="1">
            <a:spLocks noGrp="1"/>
          </p:cNvSpPr>
          <p:nvPr>
            <p:ph type="subTitle" idx="1"/>
          </p:nvPr>
        </p:nvSpPr>
        <p:spPr>
          <a:xfrm>
            <a:off x="2102100" y="3135625"/>
            <a:ext cx="1951800" cy="735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000"/>
              <a:buNone/>
            </a:pPr>
            <a:r>
              <a:rPr lang="en" sz="1700">
                <a:solidFill>
                  <a:srgbClr val="000000"/>
                </a:solidFill>
              </a:rPr>
              <a:t>Reach</a:t>
            </a:r>
            <a:endParaRPr sz="1700">
              <a:solidFill>
                <a:srgbClr val="000000"/>
              </a:solidFill>
            </a:endParaRPr>
          </a:p>
          <a:p>
            <a:pPr marL="0" lvl="0" indent="0" algn="l" rtl="0">
              <a:lnSpc>
                <a:spcPct val="100000"/>
              </a:lnSpc>
              <a:spcBef>
                <a:spcPts val="0"/>
              </a:spcBef>
              <a:spcAft>
                <a:spcPts val="0"/>
              </a:spcAft>
              <a:buSzPts val="2000"/>
              <a:buNone/>
            </a:pPr>
            <a:r>
              <a:rPr lang="en" sz="1700">
                <a:solidFill>
                  <a:srgbClr val="000000"/>
                </a:solidFill>
              </a:rPr>
              <a:t>Kids</a:t>
            </a:r>
            <a:endParaRPr sz="1700">
              <a:solidFill>
                <a:srgbClr val="000000"/>
              </a:solidFill>
            </a:endParaRPr>
          </a:p>
        </p:txBody>
      </p:sp>
      <p:cxnSp>
        <p:nvCxnSpPr>
          <p:cNvPr id="50" name="Google Shape;50;p10"/>
          <p:cNvCxnSpPr/>
          <p:nvPr/>
        </p:nvCxnSpPr>
        <p:spPr>
          <a:xfrm>
            <a:off x="4053900" y="2922225"/>
            <a:ext cx="0" cy="1288500"/>
          </a:xfrm>
          <a:prstGeom prst="straightConnector1">
            <a:avLst/>
          </a:prstGeom>
          <a:noFill/>
          <a:ln w="9525" cap="flat" cmpd="sng">
            <a:solidFill>
              <a:srgbClr val="1C4587"/>
            </a:solidFill>
            <a:prstDash val="solid"/>
            <a:round/>
            <a:headEnd type="none" w="sm" len="sm"/>
            <a:tailEnd type="none" w="sm" len="sm"/>
          </a:ln>
        </p:spPr>
      </p:cxnSp>
      <p:sp>
        <p:nvSpPr>
          <p:cNvPr id="51" name="Google Shape;51;p10"/>
          <p:cNvSpPr txBox="1">
            <a:spLocks noGrp="1"/>
          </p:cNvSpPr>
          <p:nvPr>
            <p:ph type="subTitle" idx="1"/>
          </p:nvPr>
        </p:nvSpPr>
        <p:spPr>
          <a:xfrm>
            <a:off x="4096475" y="3135625"/>
            <a:ext cx="1951800" cy="735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000"/>
              <a:buNone/>
            </a:pPr>
            <a:r>
              <a:rPr lang="en" sz="1700">
                <a:solidFill>
                  <a:srgbClr val="000000"/>
                </a:solidFill>
              </a:rPr>
              <a:t>Equip</a:t>
            </a:r>
            <a:endParaRPr/>
          </a:p>
          <a:p>
            <a:pPr marL="0" lvl="0" indent="0" algn="l" rtl="0">
              <a:lnSpc>
                <a:spcPct val="100000"/>
              </a:lnSpc>
              <a:spcBef>
                <a:spcPts val="0"/>
              </a:spcBef>
              <a:spcAft>
                <a:spcPts val="0"/>
              </a:spcAft>
              <a:buSzPts val="2000"/>
              <a:buNone/>
            </a:pPr>
            <a:r>
              <a:rPr lang="en" sz="1700">
                <a:solidFill>
                  <a:srgbClr val="000000"/>
                </a:solidFill>
              </a:rPr>
              <a:t>Leaders</a:t>
            </a:r>
            <a:endParaRPr sz="1700">
              <a:solidFill>
                <a:srgbClr val="000000"/>
              </a:solidFill>
            </a:endParaRPr>
          </a:p>
        </p:txBody>
      </p:sp>
      <p:cxnSp>
        <p:nvCxnSpPr>
          <p:cNvPr id="52" name="Google Shape;52;p10"/>
          <p:cNvCxnSpPr/>
          <p:nvPr/>
        </p:nvCxnSpPr>
        <p:spPr>
          <a:xfrm>
            <a:off x="6048275" y="2922225"/>
            <a:ext cx="0" cy="1288500"/>
          </a:xfrm>
          <a:prstGeom prst="straightConnector1">
            <a:avLst/>
          </a:prstGeom>
          <a:noFill/>
          <a:ln w="9525" cap="flat" cmpd="sng">
            <a:solidFill>
              <a:srgbClr val="1C4587"/>
            </a:solidFill>
            <a:prstDash val="solid"/>
            <a:round/>
            <a:headEnd type="none" w="sm" len="sm"/>
            <a:tailEnd type="none" w="sm" len="sm"/>
          </a:ln>
        </p:spPr>
      </p:cxnSp>
      <p:sp>
        <p:nvSpPr>
          <p:cNvPr id="53" name="Google Shape;53;p10"/>
          <p:cNvSpPr txBox="1">
            <a:spLocks noGrp="1"/>
          </p:cNvSpPr>
          <p:nvPr>
            <p:ph type="subTitle" idx="1"/>
          </p:nvPr>
        </p:nvSpPr>
        <p:spPr>
          <a:xfrm>
            <a:off x="6090850" y="3135625"/>
            <a:ext cx="1510800" cy="735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000"/>
              <a:buNone/>
            </a:pPr>
            <a:r>
              <a:rPr lang="en" sz="1700">
                <a:solidFill>
                  <a:srgbClr val="000000"/>
                </a:solidFill>
              </a:rPr>
              <a:t>Change</a:t>
            </a:r>
            <a:endParaRPr sz="1700">
              <a:solidFill>
                <a:srgbClr val="000000"/>
              </a:solidFill>
            </a:endParaRPr>
          </a:p>
          <a:p>
            <a:pPr marL="0" lvl="0" indent="0" algn="l" rtl="0">
              <a:lnSpc>
                <a:spcPct val="100000"/>
              </a:lnSpc>
              <a:spcBef>
                <a:spcPts val="0"/>
              </a:spcBef>
              <a:spcAft>
                <a:spcPts val="0"/>
              </a:spcAft>
              <a:buSzPts val="2000"/>
              <a:buNone/>
            </a:pPr>
            <a:r>
              <a:rPr lang="en" sz="1700">
                <a:solidFill>
                  <a:srgbClr val="000000"/>
                </a:solidFill>
              </a:rPr>
              <a:t>the World</a:t>
            </a:r>
            <a:endParaRPr sz="1700">
              <a:solidFill>
                <a:srgbClr val="000000"/>
              </a:solidFill>
            </a:endParaRPr>
          </a:p>
        </p:txBody>
      </p:sp>
      <p:pic>
        <p:nvPicPr>
          <p:cNvPr id="54" name="Google Shape;54;p10"/>
          <p:cNvPicPr preferRelativeResize="0"/>
          <p:nvPr/>
        </p:nvPicPr>
        <p:blipFill rotWithShape="1">
          <a:blip r:embed="rId3">
            <a:alphaModFix/>
          </a:blip>
          <a:srcRect l="10" t="-61619" r="-10" b="-61642"/>
          <a:stretch/>
        </p:blipFill>
        <p:spPr>
          <a:xfrm>
            <a:off x="1610362" y="986750"/>
            <a:ext cx="5923267" cy="224613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white poster with images of children&#10;&#10;Description automatically generated">
            <a:extLst>
              <a:ext uri="{FF2B5EF4-FFF2-40B4-BE49-F238E27FC236}">
                <a16:creationId xmlns:a16="http://schemas.microsoft.com/office/drawing/2014/main" id="{5ABA1C76-36F5-24F8-A4AA-2D011C1CB412}"/>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552929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p11"/>
          <p:cNvPicPr preferRelativeResize="0"/>
          <p:nvPr/>
        </p:nvPicPr>
        <p:blipFill rotWithShape="1">
          <a:blip r:embed="rId3">
            <a:alphaModFix/>
          </a:blip>
          <a:srcRect l="21862" r="21862"/>
          <a:stretch/>
        </p:blipFill>
        <p:spPr>
          <a:xfrm>
            <a:off x="681525" y="420575"/>
            <a:ext cx="3427826" cy="4054425"/>
          </a:xfrm>
          <a:prstGeom prst="rect">
            <a:avLst/>
          </a:prstGeom>
          <a:noFill/>
          <a:ln>
            <a:noFill/>
          </a:ln>
        </p:spPr>
      </p:pic>
      <p:sp>
        <p:nvSpPr>
          <p:cNvPr id="60" name="Google Shape;60;p11"/>
          <p:cNvSpPr/>
          <p:nvPr/>
        </p:nvSpPr>
        <p:spPr>
          <a:xfrm>
            <a:off x="4312701" y="1410462"/>
            <a:ext cx="1443900" cy="2534100"/>
          </a:xfrm>
          <a:prstGeom prst="rect">
            <a:avLst/>
          </a:prstGeom>
          <a:gradFill>
            <a:gsLst>
              <a:gs pos="0">
                <a:srgbClr val="FFEEEE"/>
              </a:gs>
              <a:gs pos="50000">
                <a:srgbClr val="FFEEEE"/>
              </a:gs>
              <a:gs pos="100000">
                <a:srgbClr val="D9D2E9"/>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61;p11"/>
          <p:cNvSpPr txBox="1">
            <a:spLocks noGrp="1"/>
          </p:cNvSpPr>
          <p:nvPr>
            <p:ph type="title"/>
          </p:nvPr>
        </p:nvSpPr>
        <p:spPr>
          <a:xfrm>
            <a:off x="4109351" y="1540971"/>
            <a:ext cx="5223300" cy="17121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1000"/>
              </a:spcBef>
              <a:spcAft>
                <a:spcPts val="0"/>
              </a:spcAft>
              <a:buSzPts val="3500"/>
              <a:buNone/>
            </a:pPr>
            <a:r>
              <a:rPr lang="en" sz="2400" dirty="0">
                <a:solidFill>
                  <a:srgbClr val="073763"/>
                </a:solidFill>
              </a:rPr>
              <a:t>Discipling kids in 140 countries</a:t>
            </a:r>
            <a:endParaRPr sz="2400" dirty="0">
              <a:solidFill>
                <a:srgbClr val="073763"/>
              </a:solidFill>
              <a:latin typeface="Montserrat"/>
              <a:ea typeface="Montserrat"/>
              <a:cs typeface="Montserrat"/>
              <a:sym typeface="Montserrat"/>
            </a:endParaRPr>
          </a:p>
          <a:p>
            <a:pPr marL="0" lvl="0" indent="0" algn="l" rtl="0">
              <a:lnSpc>
                <a:spcPct val="93736"/>
              </a:lnSpc>
              <a:spcBef>
                <a:spcPts val="1000"/>
              </a:spcBef>
              <a:spcAft>
                <a:spcPts val="0"/>
              </a:spcAft>
              <a:buSzPts val="3500"/>
              <a:buNone/>
            </a:pPr>
            <a:endParaRPr sz="100" dirty="0">
              <a:solidFill>
                <a:srgbClr val="073763"/>
              </a:solidFill>
              <a:latin typeface="Montserrat"/>
              <a:ea typeface="Montserrat"/>
              <a:cs typeface="Montserrat"/>
              <a:sym typeface="Montserrat"/>
            </a:endParaRPr>
          </a:p>
          <a:p>
            <a:pPr marL="0" lvl="0" indent="0" algn="l" rtl="0">
              <a:lnSpc>
                <a:spcPct val="93736"/>
              </a:lnSpc>
              <a:spcBef>
                <a:spcPts val="1000"/>
              </a:spcBef>
              <a:spcAft>
                <a:spcPts val="1000"/>
              </a:spcAft>
              <a:buSzPts val="3500"/>
              <a:buNone/>
            </a:pPr>
            <a:r>
              <a:rPr lang="en" sz="2400" dirty="0">
                <a:solidFill>
                  <a:srgbClr val="073763"/>
                </a:solidFill>
                <a:latin typeface="Montserrat"/>
                <a:ea typeface="Montserrat"/>
                <a:cs typeface="Montserrat"/>
                <a:sym typeface="Montserrat"/>
              </a:rPr>
              <a:t>Reaching 10 million children worldwide with the Gospel</a:t>
            </a:r>
            <a:endParaRPr sz="2400" dirty="0">
              <a:solidFill>
                <a:srgbClr val="073763"/>
              </a:solidFill>
              <a:latin typeface="Montserrat"/>
              <a:ea typeface="Montserrat"/>
              <a:cs typeface="Montserrat"/>
              <a:sym typeface="Montserrat"/>
            </a:endParaRPr>
          </a:p>
        </p:txBody>
      </p:sp>
      <p:sp>
        <p:nvSpPr>
          <p:cNvPr id="62" name="Google Shape;62;p11"/>
          <p:cNvSpPr txBox="1">
            <a:spLocks noGrp="1"/>
          </p:cNvSpPr>
          <p:nvPr>
            <p:ph type="subTitle" idx="1"/>
          </p:nvPr>
        </p:nvSpPr>
        <p:spPr>
          <a:xfrm>
            <a:off x="4187831" y="3354921"/>
            <a:ext cx="3267900" cy="14403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000"/>
              <a:buNone/>
            </a:pPr>
            <a:r>
              <a:rPr lang="en" sz="1400" b="1" dirty="0">
                <a:latin typeface="Montserrat"/>
                <a:ea typeface="Montserrat"/>
                <a:cs typeface="Montserrat"/>
                <a:sym typeface="Montserrat"/>
              </a:rPr>
              <a:t>Based upon current stats </a:t>
            </a:r>
            <a:endParaRPr sz="1400" b="1" dirty="0">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67" name="Google Shape;67;p12"/>
          <p:cNvPicPr preferRelativeResize="0"/>
          <p:nvPr/>
        </p:nvPicPr>
        <p:blipFill rotWithShape="1">
          <a:blip r:embed="rId3">
            <a:alphaModFix/>
          </a:blip>
          <a:srcRect l="15928" t="960" r="28878" b="959"/>
          <a:stretch/>
        </p:blipFill>
        <p:spPr>
          <a:xfrm>
            <a:off x="388917" y="438863"/>
            <a:ext cx="3407101" cy="4029900"/>
          </a:xfrm>
          <a:prstGeom prst="rect">
            <a:avLst/>
          </a:prstGeom>
          <a:noFill/>
          <a:ln>
            <a:noFill/>
          </a:ln>
        </p:spPr>
      </p:pic>
      <p:sp>
        <p:nvSpPr>
          <p:cNvPr id="68" name="Google Shape;68;p12"/>
          <p:cNvSpPr txBox="1">
            <a:spLocks noGrp="1"/>
          </p:cNvSpPr>
          <p:nvPr>
            <p:ph type="title"/>
          </p:nvPr>
        </p:nvSpPr>
        <p:spPr>
          <a:xfrm>
            <a:off x="3796800" y="920610"/>
            <a:ext cx="5347200" cy="1712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200"/>
              <a:buNone/>
            </a:pPr>
            <a:r>
              <a:rPr lang="en" sz="2450" dirty="0">
                <a:solidFill>
                  <a:srgbClr val="263363"/>
                </a:solidFill>
              </a:rPr>
              <a:t>The vision and prayer of Awana is that all children and youth throughout the world will come to know, love, and serve the Lord Jesus Christ.</a:t>
            </a:r>
            <a:endParaRPr sz="2450" dirty="0">
              <a:solidFill>
                <a:srgbClr val="073763"/>
              </a:solidFill>
            </a:endParaRPr>
          </a:p>
        </p:txBody>
      </p:sp>
      <p:sp>
        <p:nvSpPr>
          <p:cNvPr id="69" name="Google Shape;69;p12"/>
          <p:cNvSpPr txBox="1">
            <a:spLocks noGrp="1"/>
          </p:cNvSpPr>
          <p:nvPr>
            <p:ph type="subTitle" idx="1"/>
          </p:nvPr>
        </p:nvSpPr>
        <p:spPr>
          <a:xfrm>
            <a:off x="3998388" y="3007892"/>
            <a:ext cx="3760800" cy="14085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0"/>
              </a:spcAft>
              <a:buClr>
                <a:srgbClr val="000000"/>
              </a:buClr>
              <a:buSzPts val="2000"/>
              <a:buFont typeface="Arial"/>
              <a:buNone/>
            </a:pPr>
            <a:r>
              <a:rPr lang="en-US" sz="1400" b="1" dirty="0">
                <a:latin typeface="Montserrat"/>
                <a:ea typeface="Montserrat"/>
                <a:cs typeface="Montserrat"/>
                <a:sym typeface="Montserrat"/>
              </a:rPr>
              <a:t>Our Vision and Prayer</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13"/>
          <p:cNvPicPr preferRelativeResize="0">
            <a:picLocks noGrp="1"/>
          </p:cNvPicPr>
          <p:nvPr>
            <p:ph type="pic" idx="2"/>
          </p:nvPr>
        </p:nvPicPr>
        <p:blipFill rotWithShape="1">
          <a:blip r:embed="rId3">
            <a:alphaModFix/>
          </a:blip>
          <a:srcRect t="10579" b="10587"/>
          <a:stretch/>
        </p:blipFill>
        <p:spPr>
          <a:xfrm>
            <a:off x="681525" y="420575"/>
            <a:ext cx="3101376" cy="4029901"/>
          </a:xfrm>
          <a:prstGeom prst="rect">
            <a:avLst/>
          </a:prstGeom>
          <a:noFill/>
          <a:ln>
            <a:noFill/>
          </a:ln>
        </p:spPr>
      </p:pic>
      <p:sp>
        <p:nvSpPr>
          <p:cNvPr id="75" name="Google Shape;75;p13"/>
          <p:cNvSpPr txBox="1">
            <a:spLocks noGrp="1"/>
          </p:cNvSpPr>
          <p:nvPr>
            <p:ph type="title"/>
          </p:nvPr>
        </p:nvSpPr>
        <p:spPr>
          <a:xfrm>
            <a:off x="3865072" y="1009300"/>
            <a:ext cx="5127900" cy="1712100"/>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Clr>
                <a:srgbClr val="000000"/>
              </a:buClr>
              <a:buSzPts val="990"/>
              <a:buFont typeface="Arial"/>
              <a:buNone/>
            </a:pPr>
            <a:r>
              <a:rPr lang="en" sz="2450" dirty="0">
                <a:solidFill>
                  <a:srgbClr val="073763"/>
                </a:solidFill>
              </a:rPr>
              <a:t>The mission of Awana is to equip leaders to reach kids with the gospel and engage them in lifelong discipleship. </a:t>
            </a:r>
            <a:endParaRPr sz="2450" dirty="0">
              <a:solidFill>
                <a:srgbClr val="073763"/>
              </a:solidFill>
            </a:endParaRPr>
          </a:p>
          <a:p>
            <a:pPr marL="0" lvl="0" indent="0" algn="l" rtl="0">
              <a:lnSpc>
                <a:spcPct val="115000"/>
              </a:lnSpc>
              <a:spcBef>
                <a:spcPts val="0"/>
              </a:spcBef>
              <a:spcAft>
                <a:spcPts val="0"/>
              </a:spcAft>
              <a:buClr>
                <a:srgbClr val="000000"/>
              </a:buClr>
              <a:buSzPts val="990"/>
              <a:buFont typeface="Arial"/>
              <a:buNone/>
            </a:pPr>
            <a:endParaRPr sz="2450" dirty="0">
              <a:solidFill>
                <a:srgbClr val="073763"/>
              </a:solidFill>
            </a:endParaRPr>
          </a:p>
        </p:txBody>
      </p:sp>
      <p:sp>
        <p:nvSpPr>
          <p:cNvPr id="76" name="Google Shape;76;p13"/>
          <p:cNvSpPr txBox="1">
            <a:spLocks noGrp="1"/>
          </p:cNvSpPr>
          <p:nvPr>
            <p:ph type="subTitle" idx="1"/>
          </p:nvPr>
        </p:nvSpPr>
        <p:spPr>
          <a:xfrm>
            <a:off x="3917700" y="2946500"/>
            <a:ext cx="4844700" cy="11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2000"/>
              <a:buNone/>
            </a:pPr>
            <a:r>
              <a:rPr lang="en" sz="1400" b="1" dirty="0">
                <a:latin typeface="Montserrat"/>
                <a:ea typeface="Montserrat"/>
                <a:cs typeface="Montserrat"/>
                <a:sym typeface="Montserrat"/>
              </a:rPr>
              <a:t>Our Mission</a:t>
            </a:r>
            <a:endParaRPr sz="1800" b="1" dirty="0">
              <a:solidFill>
                <a:srgbClr val="073763"/>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4"/>
          <p:cNvSpPr txBox="1">
            <a:spLocks noGrp="1"/>
          </p:cNvSpPr>
          <p:nvPr>
            <p:ph type="title" idx="4294967295"/>
          </p:nvPr>
        </p:nvSpPr>
        <p:spPr>
          <a:xfrm>
            <a:off x="4267200" y="1585100"/>
            <a:ext cx="4803300" cy="17121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3500"/>
              <a:buNone/>
            </a:pPr>
            <a:r>
              <a:rPr lang="en" sz="2400" dirty="0">
                <a:solidFill>
                  <a:srgbClr val="073763"/>
                </a:solidFill>
              </a:rPr>
              <a:t>Nebraska, South Dakota and</a:t>
            </a:r>
            <a:endParaRPr sz="2400" dirty="0">
              <a:solidFill>
                <a:srgbClr val="073763"/>
              </a:solidFill>
            </a:endParaRPr>
          </a:p>
          <a:p>
            <a:pPr marL="0" lvl="0" indent="0" algn="l" rtl="0">
              <a:lnSpc>
                <a:spcPct val="115000"/>
              </a:lnSpc>
              <a:spcBef>
                <a:spcPts val="0"/>
              </a:spcBef>
              <a:spcAft>
                <a:spcPts val="0"/>
              </a:spcAft>
              <a:buSzPts val="3500"/>
              <a:buNone/>
            </a:pPr>
            <a:r>
              <a:rPr lang="en" sz="2400" dirty="0">
                <a:solidFill>
                  <a:srgbClr val="073763"/>
                </a:solidFill>
              </a:rPr>
              <a:t>SE Wyoming</a:t>
            </a:r>
            <a:endParaRPr sz="2400" dirty="0">
              <a:solidFill>
                <a:srgbClr val="073763"/>
              </a:solidFill>
            </a:endParaRPr>
          </a:p>
          <a:p>
            <a:pPr marL="0" lvl="0" indent="0" algn="l" rtl="0">
              <a:lnSpc>
                <a:spcPct val="115000"/>
              </a:lnSpc>
              <a:spcBef>
                <a:spcPts val="0"/>
              </a:spcBef>
              <a:spcAft>
                <a:spcPts val="0"/>
              </a:spcAft>
              <a:buSzPts val="3500"/>
              <a:buNone/>
            </a:pPr>
            <a:r>
              <a:rPr lang="en" sz="1800" dirty="0">
                <a:solidFill>
                  <a:srgbClr val="073763"/>
                </a:solidFill>
              </a:rPr>
              <a:t>In our area there are 140 Awana clubs  but there are still many counties that do not have Awana and some without childrens ministry of any kind.</a:t>
            </a:r>
            <a:endParaRPr sz="1800" dirty="0">
              <a:solidFill>
                <a:srgbClr val="073763"/>
              </a:solidFill>
            </a:endParaRPr>
          </a:p>
          <a:p>
            <a:pPr marL="0" lvl="0" indent="0" algn="l" rtl="0">
              <a:lnSpc>
                <a:spcPct val="115000"/>
              </a:lnSpc>
              <a:spcBef>
                <a:spcPts val="0"/>
              </a:spcBef>
              <a:spcAft>
                <a:spcPts val="0"/>
              </a:spcAft>
              <a:buSzPts val="3500"/>
              <a:buNone/>
            </a:pPr>
            <a:endParaRPr sz="1800" dirty="0">
              <a:solidFill>
                <a:srgbClr val="0000FF"/>
              </a:solidFill>
            </a:endParaRPr>
          </a:p>
        </p:txBody>
      </p:sp>
      <p:pic>
        <p:nvPicPr>
          <p:cNvPr id="2" name="Picture 1" descr="A black screen with red and grey squares&#10;&#10;AI-generated content may be incorrect.">
            <a:extLst>
              <a:ext uri="{FF2B5EF4-FFF2-40B4-BE49-F238E27FC236}">
                <a16:creationId xmlns:a16="http://schemas.microsoft.com/office/drawing/2014/main" id="{6BD981CA-E339-6833-91A1-1E114A635281}"/>
              </a:ext>
            </a:extLst>
          </p:cNvPr>
          <p:cNvPicPr>
            <a:picLocks noChangeAspect="1"/>
          </p:cNvPicPr>
          <p:nvPr/>
        </p:nvPicPr>
        <p:blipFill>
          <a:blip r:embed="rId3"/>
          <a:srcRect r="73777" b="75744"/>
          <a:stretch>
            <a:fillRect/>
          </a:stretch>
        </p:blipFill>
        <p:spPr>
          <a:xfrm>
            <a:off x="184111" y="1019956"/>
            <a:ext cx="4387889" cy="253676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03E8EA-110F-821B-B018-18438A023F73}"/>
              </a:ext>
            </a:extLst>
          </p:cNvPr>
          <p:cNvSpPr>
            <a:spLocks noGrp="1"/>
          </p:cNvSpPr>
          <p:nvPr>
            <p:ph type="title"/>
          </p:nvPr>
        </p:nvSpPr>
        <p:spPr>
          <a:xfrm>
            <a:off x="928468" y="1731641"/>
            <a:ext cx="7399606" cy="2049000"/>
          </a:xfrm>
        </p:spPr>
        <p:txBody>
          <a:bodyPr>
            <a:normAutofit fontScale="90000"/>
          </a:bodyPr>
          <a:lstStyle/>
          <a:p>
            <a:r>
              <a:rPr lang="en-US" dirty="0"/>
              <a:t>Who am I?</a:t>
            </a:r>
            <a:br>
              <a:rPr lang="en-US" dirty="0"/>
            </a:br>
            <a:br>
              <a:rPr lang="en-US" dirty="0"/>
            </a:br>
            <a:r>
              <a:rPr lang="en-US" dirty="0"/>
              <a:t>Who is God?</a:t>
            </a:r>
            <a:br>
              <a:rPr lang="en-US" dirty="0"/>
            </a:br>
            <a:br>
              <a:rPr lang="en-US" dirty="0"/>
            </a:br>
            <a:r>
              <a:rPr lang="en-US" dirty="0"/>
              <a:t>What does God want to do through me?</a:t>
            </a:r>
          </a:p>
        </p:txBody>
      </p:sp>
    </p:spTree>
    <p:extLst>
      <p:ext uri="{BB962C8B-B14F-4D97-AF65-F5344CB8AC3E}">
        <p14:creationId xmlns:p14="http://schemas.microsoft.com/office/powerpoint/2010/main" val="132193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D9FBBC4-F413-162D-3C8C-459546186C4E}"/>
              </a:ext>
            </a:extLst>
          </p:cNvPr>
          <p:cNvSpPr txBox="1"/>
          <p:nvPr/>
        </p:nvSpPr>
        <p:spPr>
          <a:xfrm>
            <a:off x="1128409" y="1606834"/>
            <a:ext cx="7418961" cy="3262432"/>
          </a:xfrm>
          <a:prstGeom prst="rect">
            <a:avLst/>
          </a:prstGeom>
          <a:noFill/>
        </p:spPr>
        <p:txBody>
          <a:bodyPr wrap="square" rtlCol="0">
            <a:spAutoFit/>
          </a:bodyPr>
          <a:lstStyle/>
          <a:p>
            <a:pPr marL="285750" indent="-285750">
              <a:buFont typeface="Arial" panose="020B0604020202020204" pitchFamily="34" charset="0"/>
              <a:buChar char="•"/>
            </a:pPr>
            <a:r>
              <a:rPr lang="en-US" sz="2400" dirty="0"/>
              <a:t>Increasing Prevalence of Potentially Traumatic Events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Decreasing Resilience </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False Narratives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Influence from friends</a:t>
            </a:r>
          </a:p>
          <a:p>
            <a:endParaRPr lang="en-US" dirty="0"/>
          </a:p>
        </p:txBody>
      </p:sp>
      <p:sp>
        <p:nvSpPr>
          <p:cNvPr id="6" name="TextBox 5">
            <a:extLst>
              <a:ext uri="{FF2B5EF4-FFF2-40B4-BE49-F238E27FC236}">
                <a16:creationId xmlns:a16="http://schemas.microsoft.com/office/drawing/2014/main" id="{FB5EACF1-E2F7-C9CA-E3C0-DA3F07B6FE74}"/>
              </a:ext>
            </a:extLst>
          </p:cNvPr>
          <p:cNvSpPr txBox="1"/>
          <p:nvPr/>
        </p:nvSpPr>
        <p:spPr>
          <a:xfrm>
            <a:off x="1128409" y="551234"/>
            <a:ext cx="7179012" cy="830997"/>
          </a:xfrm>
          <a:prstGeom prst="rect">
            <a:avLst/>
          </a:prstGeom>
          <a:noFill/>
        </p:spPr>
        <p:txBody>
          <a:bodyPr wrap="square" rtlCol="0">
            <a:spAutoFit/>
          </a:bodyPr>
          <a:lstStyle/>
          <a:p>
            <a:r>
              <a:rPr lang="en-US" sz="2400" b="1" dirty="0"/>
              <a:t>What is causing our kids and youth to turn and run or turn to truth?</a:t>
            </a:r>
          </a:p>
        </p:txBody>
      </p:sp>
      <p:pic>
        <p:nvPicPr>
          <p:cNvPr id="4" name="Picture 3" descr="Multicultural girls hugging">
            <a:extLst>
              <a:ext uri="{FF2B5EF4-FFF2-40B4-BE49-F238E27FC236}">
                <a16:creationId xmlns:a16="http://schemas.microsoft.com/office/drawing/2014/main" id="{07A9B709-3219-8433-ECD0-CF7AEF1DB31C}"/>
              </a:ext>
            </a:extLst>
          </p:cNvPr>
          <p:cNvPicPr>
            <a:picLocks noChangeAspect="1"/>
          </p:cNvPicPr>
          <p:nvPr/>
        </p:nvPicPr>
        <p:blipFill>
          <a:blip r:embed="rId2"/>
          <a:srcRect l="25257"/>
          <a:stretch>
            <a:fillRect/>
          </a:stretch>
        </p:blipFill>
        <p:spPr>
          <a:xfrm>
            <a:off x="5181600" y="2238330"/>
            <a:ext cx="2760061" cy="2461686"/>
          </a:xfrm>
          <a:prstGeom prst="rect">
            <a:avLst/>
          </a:prstGeom>
        </p:spPr>
      </p:pic>
    </p:spTree>
    <p:extLst>
      <p:ext uri="{BB962C8B-B14F-4D97-AF65-F5344CB8AC3E}">
        <p14:creationId xmlns:p14="http://schemas.microsoft.com/office/powerpoint/2010/main" val="1825895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ow-Do-Our-Children-Navigate-a-Broken-World_.mp4">
            <a:hlinkClick r:id="" action="ppaction://media"/>
            <a:extLst>
              <a:ext uri="{FF2B5EF4-FFF2-40B4-BE49-F238E27FC236}">
                <a16:creationId xmlns:a16="http://schemas.microsoft.com/office/drawing/2014/main" id="{8E54E34C-41C7-4B71-851D-D61AF38E4BA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4388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226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ne person stanging on misty jagged mountain">
            <a:extLst>
              <a:ext uri="{FF2B5EF4-FFF2-40B4-BE49-F238E27FC236}">
                <a16:creationId xmlns:a16="http://schemas.microsoft.com/office/drawing/2014/main" id="{40D57A7B-F790-34AD-DD95-F6708593285D}"/>
              </a:ext>
            </a:extLst>
          </p:cNvPr>
          <p:cNvPicPr>
            <a:picLocks noChangeAspect="1"/>
          </p:cNvPicPr>
          <p:nvPr/>
        </p:nvPicPr>
        <p:blipFill>
          <a:blip r:embed="rId2"/>
          <a:srcRect l="19705" r="19847" b="3"/>
          <a:stretch>
            <a:fillRect/>
          </a:stretch>
        </p:blipFill>
        <p:spPr>
          <a:xfrm>
            <a:off x="681525" y="420575"/>
            <a:ext cx="3407100" cy="4029900"/>
          </a:xfrm>
          <a:prstGeom prst="rect">
            <a:avLst/>
          </a:prstGeom>
          <a:noFill/>
          <a:ln>
            <a:noFill/>
          </a:ln>
        </p:spPr>
      </p:pic>
      <p:sp>
        <p:nvSpPr>
          <p:cNvPr id="2" name="Title 1">
            <a:extLst>
              <a:ext uri="{FF2B5EF4-FFF2-40B4-BE49-F238E27FC236}">
                <a16:creationId xmlns:a16="http://schemas.microsoft.com/office/drawing/2014/main" id="{01B89728-CCF8-8D11-6F7D-CEF3AAAD95CD}"/>
              </a:ext>
            </a:extLst>
          </p:cNvPr>
          <p:cNvSpPr>
            <a:spLocks noGrp="1"/>
          </p:cNvSpPr>
          <p:nvPr>
            <p:ph type="title"/>
          </p:nvPr>
        </p:nvSpPr>
        <p:spPr>
          <a:xfrm>
            <a:off x="4391995" y="522750"/>
            <a:ext cx="3996300" cy="2049000"/>
          </a:xfrm>
        </p:spPr>
        <p:txBody>
          <a:bodyPr wrap="square" anchor="b">
            <a:normAutofit fontScale="90000"/>
          </a:bodyPr>
          <a:lstStyle/>
          <a:p>
            <a:r>
              <a:rPr lang="en-US" dirty="0"/>
              <a:t>When all is lost Jesus is the hope of the world!</a:t>
            </a:r>
          </a:p>
        </p:txBody>
      </p:sp>
    </p:spTree>
    <p:extLst>
      <p:ext uri="{BB962C8B-B14F-4D97-AF65-F5344CB8AC3E}">
        <p14:creationId xmlns:p14="http://schemas.microsoft.com/office/powerpoint/2010/main" val="2983543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54;p10">
            <a:extLst>
              <a:ext uri="{FF2B5EF4-FFF2-40B4-BE49-F238E27FC236}">
                <a16:creationId xmlns:a16="http://schemas.microsoft.com/office/drawing/2014/main" id="{480C0F48-9863-A8A0-5923-6AF7DEF5F793}"/>
              </a:ext>
            </a:extLst>
          </p:cNvPr>
          <p:cNvPicPr preferRelativeResize="0"/>
          <p:nvPr/>
        </p:nvPicPr>
        <p:blipFill rotWithShape="1">
          <a:blip r:embed="rId2">
            <a:alphaModFix/>
          </a:blip>
          <a:srcRect l="10" t="-61619" r="-10" b="-61642"/>
          <a:stretch/>
        </p:blipFill>
        <p:spPr>
          <a:xfrm>
            <a:off x="1610362" y="986750"/>
            <a:ext cx="5923267" cy="2246132"/>
          </a:xfrm>
          <a:prstGeom prst="rect">
            <a:avLst/>
          </a:prstGeom>
          <a:noFill/>
          <a:ln>
            <a:noFill/>
          </a:ln>
        </p:spPr>
      </p:pic>
    </p:spTree>
    <p:extLst>
      <p:ext uri="{BB962C8B-B14F-4D97-AF65-F5344CB8AC3E}">
        <p14:creationId xmlns:p14="http://schemas.microsoft.com/office/powerpoint/2010/main" val="1245665807"/>
      </p:ext>
    </p:extLst>
  </p:cSld>
  <p:clrMapOvr>
    <a:masterClrMapping/>
  </p:clrMapOvr>
</p:sld>
</file>

<file path=ppt/theme/theme1.xml><?xml version="1.0" encoding="utf-8"?>
<a:theme xmlns:a="http://schemas.openxmlformats.org/drawingml/2006/main" name="LighterTheme">
  <a:themeElements>
    <a:clrScheme name="Simple Light">
      <a:dk1>
        <a:srgbClr val="000035"/>
      </a:dk1>
      <a:lt1>
        <a:srgbClr val="2B3DFF"/>
      </a:lt1>
      <a:dk2>
        <a:srgbClr val="2B3DFF"/>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17198</TotalTime>
  <Words>312</Words>
  <Application>Microsoft Office PowerPoint</Application>
  <PresentationFormat>On-screen Show (16:9)</PresentationFormat>
  <Paragraphs>34</Paragraphs>
  <Slides>15</Slides>
  <Notes>7</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Montserrat SemiBold</vt:lpstr>
      <vt:lpstr>Arial</vt:lpstr>
      <vt:lpstr>Montserrat</vt:lpstr>
      <vt:lpstr>LighterTheme</vt:lpstr>
      <vt:lpstr>PowerPoint Presentation</vt:lpstr>
      <vt:lpstr>Rusty &amp; Lacey Gulbranson Jasper,and Jade  God has called me to serve Him to provide resources, pray and build relationships to secure foundations to disciple children for generations to come.  </vt:lpstr>
      <vt:lpstr>PowerPoint Presentation</vt:lpstr>
      <vt:lpstr>             Rick &amp; Fairy Hattan    Serving Awana clubs and churches in Nebraska and Southeast Wyoming for 40 years! Impacting generations of Christ followers seeing that Kids come to know, love, and serve God!   </vt:lpstr>
      <vt:lpstr>PowerPoint Presentation</vt:lpstr>
      <vt:lpstr>PowerPoint Presentation</vt:lpstr>
      <vt:lpstr>Discipling kids in 140 countries  Reaching 10 million children worldwide with the Gospel</vt:lpstr>
      <vt:lpstr>The vision and prayer of Awana is that all children and youth throughout the world will come to know, love, and serve the Lord Jesus Christ.</vt:lpstr>
      <vt:lpstr>The mission of Awana is to equip leaders to reach kids with the gospel and engage them in lifelong discipleship.  </vt:lpstr>
      <vt:lpstr>Nebraska, South Dakota and SE Wyoming In our area there are 140 Awana clubs  but there are still many counties that do not have Awana and some without childrens ministry of any kind. </vt:lpstr>
      <vt:lpstr>Who am I?  Who is God?  What does God want to do through me?</vt:lpstr>
      <vt:lpstr>PowerPoint Presentation</vt:lpstr>
      <vt:lpstr>PowerPoint Presentation</vt:lpstr>
      <vt:lpstr>When all is lost Jesus is the hope of the world!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Rusty Gulbranson</dc:creator>
  <cp:lastModifiedBy>Jansen Bible</cp:lastModifiedBy>
  <cp:revision>24</cp:revision>
  <dcterms:modified xsi:type="dcterms:W3CDTF">2025-11-16T15:17:53Z</dcterms:modified>
</cp:coreProperties>
</file>